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352"/>
            <p14:sldId id="35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SA" altLang="zh-CN" sz="6600" b="1" dirty="0" err="1"/>
              <a:t>الاقداس</a:t>
            </a:r>
            <a:r>
              <a:rPr lang="ar-SA" altLang="zh-CN" sz="6600" b="1" dirty="0"/>
              <a:t> </a:t>
            </a:r>
            <a:r>
              <a:rPr lang="ar-SA" altLang="zh-CN" sz="6600" b="1" dirty="0" err="1"/>
              <a:t>اتفتحت</a:t>
            </a:r>
            <a:r>
              <a:rPr lang="ar-SA" altLang="zh-CN" sz="6600" b="1" dirty="0"/>
              <a:t> قدام </a:t>
            </a:r>
            <a:endParaRPr lang="ar-EG" altLang="zh-CN" sz="6600" b="1" dirty="0"/>
          </a:p>
          <a:p>
            <a:pPr algn="ctr">
              <a:spcBef>
                <a:spcPts val="2400"/>
              </a:spcBef>
            </a:pPr>
            <a:r>
              <a:rPr lang="ar-SA" altLang="zh-CN" sz="6600" b="1" dirty="0"/>
              <a:t>المؤمنين</a:t>
            </a:r>
            <a:endParaRPr lang="ar-EG" altLang="zh-CN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>
                <a:solidFill>
                  <a:srgbClr val="003300"/>
                </a:solidFill>
              </a:rPr>
              <a:t>الاقداس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اتفتحت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قدام المؤمنين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والخطايا </a:t>
            </a:r>
            <a:r>
              <a:rPr lang="ar-EG" sz="8000" b="1" dirty="0" err="1">
                <a:solidFill>
                  <a:srgbClr val="003300"/>
                </a:solidFill>
              </a:rPr>
              <a:t>اتغفرت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اهتفوا يا مفديين</a:t>
            </a:r>
            <a:endParaRPr lang="ar-EG" sz="80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>
                <a:solidFill>
                  <a:srgbClr val="003300"/>
                </a:solidFill>
              </a:rPr>
              <a:t>الاقداس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اتفتحت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قدام المؤمنين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والخطايا </a:t>
            </a:r>
            <a:r>
              <a:rPr lang="ar-EG" sz="8000" b="1" dirty="0" err="1">
                <a:solidFill>
                  <a:srgbClr val="003300"/>
                </a:solidFill>
              </a:rPr>
              <a:t>اتغفرت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اهتفوا يا مفديين</a:t>
            </a:r>
            <a:endParaRPr lang="ar-EG" sz="80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252472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7200" b="1" dirty="0"/>
              <a:t>ودخلنا على حساب الدم</a:t>
            </a:r>
            <a:br>
              <a:rPr lang="ar-EG" sz="7200" b="1" dirty="0"/>
            </a:br>
            <a:r>
              <a:rPr lang="ar-EG" sz="7200" b="1" dirty="0" err="1"/>
              <a:t>واترفعت</a:t>
            </a:r>
            <a:r>
              <a:rPr lang="ar-EG" sz="7200" b="1" dirty="0"/>
              <a:t> عنا </a:t>
            </a:r>
            <a:r>
              <a:rPr lang="ar-EG" sz="7200" b="1" dirty="0" err="1"/>
              <a:t>الاثام</a:t>
            </a:r>
            <a:br>
              <a:rPr lang="ar-EG" sz="7200" b="1" dirty="0"/>
            </a:br>
            <a:r>
              <a:rPr lang="ar-EG" sz="7200" b="1" dirty="0"/>
              <a:t> اللي بسببها اتصلب الرب</a:t>
            </a:r>
            <a:br>
              <a:rPr lang="ar-EG" sz="7200" b="1" dirty="0"/>
            </a:br>
            <a:r>
              <a:rPr lang="ar-EG" sz="7200" b="1" dirty="0"/>
              <a:t>وحمل في جسده الاتعاب</a:t>
            </a:r>
            <a:br>
              <a:rPr lang="ar-EG" sz="7200" b="1" dirty="0"/>
            </a:br>
            <a:endParaRPr lang="ar-SA" sz="80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>
                <a:solidFill>
                  <a:srgbClr val="003300"/>
                </a:solidFill>
              </a:rPr>
              <a:t>الاقداس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اتفتحت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قدام المؤمنين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والخطايا </a:t>
            </a:r>
            <a:r>
              <a:rPr lang="ar-EG" sz="8000" b="1" dirty="0" err="1">
                <a:solidFill>
                  <a:srgbClr val="003300"/>
                </a:solidFill>
              </a:rPr>
              <a:t>اتغفرت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اهتفوا يا مفديين</a:t>
            </a:r>
            <a:endParaRPr lang="ar-EG" sz="80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403622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</a:p>
          <a:p>
            <a:pPr algn="ctr" rtl="1"/>
            <a:r>
              <a:rPr lang="ar-EG" sz="6600" b="1" dirty="0" err="1"/>
              <a:t>واتفتحت</a:t>
            </a:r>
            <a:r>
              <a:rPr lang="ar-EG" sz="7200" b="1" dirty="0"/>
              <a:t> لينا السماوات</a:t>
            </a:r>
            <a:br>
              <a:rPr lang="ar-EG" sz="7200" b="1" dirty="0"/>
            </a:br>
            <a:r>
              <a:rPr lang="ar-EG" sz="7200" b="1" dirty="0"/>
              <a:t>بعد ما كنا خطاه واموات</a:t>
            </a:r>
            <a:br>
              <a:rPr lang="ar-EG" sz="7200" b="1" dirty="0"/>
            </a:br>
            <a:r>
              <a:rPr lang="ar-EG" sz="7200" b="1" dirty="0"/>
              <a:t>وصرنا مخلصين بالدم الثمين</a:t>
            </a:r>
            <a:br>
              <a:rPr lang="ar-EG" sz="7200" b="1" dirty="0"/>
            </a:br>
            <a:r>
              <a:rPr lang="ar-EG" sz="7200" b="1" dirty="0"/>
              <a:t>ندخل بيه الاقداس</a:t>
            </a:r>
            <a:endParaRPr lang="ar-SA" sz="80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>
                <a:solidFill>
                  <a:srgbClr val="003300"/>
                </a:solidFill>
              </a:rPr>
              <a:t>الاقداس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اتفتحت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قدام المؤمنين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والخطايا </a:t>
            </a:r>
            <a:r>
              <a:rPr lang="ar-EG" sz="8000" b="1" dirty="0" err="1">
                <a:solidFill>
                  <a:srgbClr val="003300"/>
                </a:solidFill>
              </a:rPr>
              <a:t>اتغفرت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اهتفوا يا مفديين</a:t>
            </a:r>
            <a:endParaRPr lang="ar-EG" sz="80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3048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ونقلنا من </a:t>
            </a:r>
            <a:r>
              <a:rPr lang="ar-EG" sz="7200" b="1" dirty="0" err="1"/>
              <a:t>الظلمه</a:t>
            </a:r>
            <a:r>
              <a:rPr lang="ar-EG" sz="7200" b="1" dirty="0"/>
              <a:t> لنوره </a:t>
            </a:r>
            <a:br>
              <a:rPr lang="ar-EG" sz="7200" b="1" dirty="0"/>
            </a:br>
            <a:r>
              <a:rPr lang="ar-EG" sz="7200" b="1" dirty="0"/>
              <a:t>بالنعمة بقوة لاهوته</a:t>
            </a:r>
            <a:r>
              <a:rPr lang="en-US" altLang="ar-EG" sz="7200" b="1" dirty="0"/>
              <a:t> </a:t>
            </a:r>
            <a:br>
              <a:rPr lang="ar-EG" sz="7200" b="1" dirty="0"/>
            </a:br>
            <a:r>
              <a:rPr lang="ar-EG" sz="7200" b="1" dirty="0"/>
              <a:t>بعد ما تم خلاصنا اتمجد وعتقنا لحياة الاقداس</a:t>
            </a:r>
            <a:endParaRPr lang="ar-SA" sz="80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34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err="1"/>
              <a:t>الاقداس</a:t>
            </a:r>
            <a:r>
              <a:rPr lang="ar-EG" sz="8800" b="1" dirty="0"/>
              <a:t> </a:t>
            </a:r>
            <a:r>
              <a:rPr lang="ar-EG" sz="8800" b="1" dirty="0" err="1"/>
              <a:t>اتفتحت</a:t>
            </a:r>
            <a:br>
              <a:rPr lang="ar-EG" sz="8800" b="1" dirty="0"/>
            </a:br>
            <a:r>
              <a:rPr lang="ar-EG" sz="8800" b="1" dirty="0"/>
              <a:t>قدام المؤمنين</a:t>
            </a:r>
            <a:br>
              <a:rPr lang="ar-EG" sz="8800" b="1" dirty="0"/>
            </a:br>
            <a:r>
              <a:rPr lang="ar-EG" sz="8800" b="1" dirty="0"/>
              <a:t>والخطايا </a:t>
            </a:r>
            <a:r>
              <a:rPr lang="ar-EG" sz="8800" b="1" dirty="0" err="1"/>
              <a:t>اتغفرت</a:t>
            </a:r>
            <a:br>
              <a:rPr lang="ar-EG" sz="8800" b="1" dirty="0"/>
            </a:br>
            <a:r>
              <a:rPr lang="ar-EG" sz="8800" b="1" dirty="0"/>
              <a:t>اهتفوا يا مفديين</a:t>
            </a:r>
            <a:endParaRPr lang="ar-EG" sz="8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170557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 </a:t>
            </a:r>
          </a:p>
          <a:p>
            <a:pPr algn="ctr" rtl="1"/>
            <a:r>
              <a:rPr lang="ar-EG" sz="6600" b="1" dirty="0"/>
              <a:t>وباركنا بكل البركات</a:t>
            </a:r>
            <a:br>
              <a:rPr lang="ar-EG" sz="6600" b="1" dirty="0"/>
            </a:br>
            <a:r>
              <a:rPr lang="ar-EG" sz="6600" b="1" dirty="0" err="1"/>
              <a:t>الروحيه</a:t>
            </a:r>
            <a:r>
              <a:rPr lang="ar-EG" sz="6600" b="1" dirty="0"/>
              <a:t> في السماويات</a:t>
            </a:r>
            <a:br>
              <a:rPr lang="ar-EG" sz="6600" b="1" dirty="0"/>
            </a:br>
            <a:r>
              <a:rPr lang="ar-EG" sz="6000" b="1" dirty="0"/>
              <a:t>وختمنا بالروح </a:t>
            </a:r>
          </a:p>
          <a:p>
            <a:pPr algn="ctr" rtl="1"/>
            <a:r>
              <a:rPr lang="ar-EG" sz="6000" b="1" dirty="0"/>
              <a:t>بعد ما شفي الجروح</a:t>
            </a:r>
            <a:endParaRPr lang="ar-EG" sz="6600" b="1" dirty="0"/>
          </a:p>
          <a:p>
            <a:pPr algn="ctr" rtl="1"/>
            <a:r>
              <a:rPr lang="ar-EG" sz="6600" b="1" dirty="0"/>
              <a:t>خلانا سماويين</a:t>
            </a:r>
            <a:endParaRPr lang="ar-SA" sz="66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1876</TotalTime>
  <Words>140</Words>
  <Application>Microsoft Office PowerPoint</Application>
  <PresentationFormat>عرض على الشاشة (4:3)</PresentationFormat>
  <Paragraphs>18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212</cp:revision>
  <dcterms:created xsi:type="dcterms:W3CDTF">2021-12-07T14:30:00Z</dcterms:created>
  <dcterms:modified xsi:type="dcterms:W3CDTF">2023-12-23T12:46:57Z</dcterms:modified>
</cp:coreProperties>
</file>