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 err="1"/>
              <a:t>إلتصقت</a:t>
            </a:r>
            <a:r>
              <a:rPr lang="ar-EG" sz="8000" b="1" dirty="0"/>
              <a:t> نفسي بك 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إلتصقت</a:t>
            </a:r>
            <a:r>
              <a:rPr lang="ar-EG" sz="8000" b="1" dirty="0"/>
              <a:t> نفسي بك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يمينك تعضدني</a:t>
            </a:r>
            <a:br>
              <a:rPr lang="ar-EG" sz="8000" b="1" dirty="0"/>
            </a:br>
            <a:r>
              <a:rPr lang="ar-EG" sz="8000" b="1" dirty="0"/>
              <a:t>أنت فخر قوتي أخضع لك</a:t>
            </a:r>
            <a:br>
              <a:rPr lang="ar-EG" sz="80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أما أنا فبالبر انظر وجهك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أشبع إذا استيقظت بشبهك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كما من شحم ودسم تشبع نفسي بك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تشبع نفسي فأدوس العالم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شفتاي تهتف لك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قلبي يفرح بك</a:t>
            </a:r>
            <a:br>
              <a:rPr lang="ar-EG" sz="8000" b="1" dirty="0"/>
            </a:br>
            <a:r>
              <a:rPr lang="ar-EG" sz="8000" b="1" dirty="0"/>
              <a:t>أعلن أني لك أحبك أتبعك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أما أنا فبالبر انظر وجهك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أشبع إذا استيقظت بشبهك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كما من شحم ودسم تشبع نفسي بك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تشبع نفسي فأدوس العالم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13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75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2023-12-23T13:05:25Z</dcterms:modified>
</cp:coreProperties>
</file>