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46" r:id="rId3"/>
    <p:sldId id="274" r:id="rId4"/>
    <p:sldId id="360" r:id="rId5"/>
    <p:sldId id="348" r:id="rId6"/>
    <p:sldId id="361" r:id="rId7"/>
    <p:sldId id="350" r:id="rId8"/>
    <p:sldId id="362" r:id="rId9"/>
    <p:sldId id="352" r:id="rId10"/>
    <p:sldId id="363" r:id="rId11"/>
    <p:sldId id="354" r:id="rId12"/>
    <p:sldId id="364" r:id="rId13"/>
    <p:sldId id="356" r:id="rId14"/>
    <p:sldId id="365" r:id="rId15"/>
    <p:sldId id="358" r:id="rId16"/>
    <p:sldId id="3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0"/>
            <p14:sldId id="348"/>
            <p14:sldId id="361"/>
            <p14:sldId id="350"/>
            <p14:sldId id="362"/>
            <p14:sldId id="352"/>
            <p14:sldId id="363"/>
            <p14:sldId id="354"/>
            <p14:sldId id="364"/>
            <p14:sldId id="356"/>
            <p14:sldId id="365"/>
            <p14:sldId id="358"/>
            <p14:sldId id="366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12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/>
              <a:t>الجالس فوق </a:t>
            </a:r>
            <a:r>
              <a:rPr lang="ar-EG" sz="8000" b="1" dirty="0" err="1"/>
              <a:t>الشاروبيم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14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+ الجالس فوق </a:t>
            </a:r>
            <a:r>
              <a:rPr lang="ar-EG" sz="7200" b="1" dirty="0" err="1">
                <a:solidFill>
                  <a:srgbClr val="003300"/>
                </a:solidFill>
              </a:rPr>
              <a:t>الشاروبيم</a:t>
            </a:r>
            <a:r>
              <a:rPr lang="ar-EG" sz="7200" b="1" dirty="0">
                <a:solidFill>
                  <a:srgbClr val="003300"/>
                </a:solidFill>
              </a:rPr>
              <a:t> 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أتى في البشرِ وهو القديم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اسجدوا يا أبناء </a:t>
            </a:r>
            <a:r>
              <a:rPr lang="ar-EG" sz="7200" b="1" dirty="0" err="1">
                <a:solidFill>
                  <a:srgbClr val="003300"/>
                </a:solidFill>
              </a:rPr>
              <a:t>إلوهيم</a:t>
            </a:r>
            <a:r>
              <a:rPr lang="ar-EG" sz="7200" b="1" dirty="0">
                <a:solidFill>
                  <a:srgbClr val="003300"/>
                </a:solidFill>
              </a:rPr>
              <a:t>       للرب يسوع العظيم</a:t>
            </a:r>
            <a:endParaRPr lang="en-US" sz="7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630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8029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/>
              <a:t>5- تجثو أمامَه </a:t>
            </a:r>
            <a:r>
              <a:rPr lang="ar-EG" sz="7200" b="1" dirty="0" err="1"/>
              <a:t>الكاروبيم</a:t>
            </a:r>
            <a:r>
              <a:rPr lang="ar-EG" sz="7200" b="1" dirty="0"/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 والشيوخ الأربعة والعشرون</a:t>
            </a:r>
            <a:endParaRPr lang="en-US" sz="7200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مع جميعِ المفديين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لحمل الفدية الكريم</a:t>
            </a:r>
            <a:endParaRPr lang="en-US" sz="7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14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+ الجالس فوق </a:t>
            </a:r>
            <a:r>
              <a:rPr lang="ar-EG" sz="7200" b="1" dirty="0" err="1">
                <a:solidFill>
                  <a:srgbClr val="003300"/>
                </a:solidFill>
              </a:rPr>
              <a:t>الشاروبيم</a:t>
            </a:r>
            <a:r>
              <a:rPr lang="ar-EG" sz="7200" b="1" dirty="0">
                <a:solidFill>
                  <a:srgbClr val="003300"/>
                </a:solidFill>
              </a:rPr>
              <a:t> 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أتى في البشرِ وهو القديم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اسجدوا يا أبناء </a:t>
            </a:r>
            <a:r>
              <a:rPr lang="ar-EG" sz="7200" b="1" dirty="0" err="1">
                <a:solidFill>
                  <a:srgbClr val="003300"/>
                </a:solidFill>
              </a:rPr>
              <a:t>إلوهيم</a:t>
            </a:r>
            <a:r>
              <a:rPr lang="ar-EG" sz="7200" b="1" dirty="0">
                <a:solidFill>
                  <a:srgbClr val="003300"/>
                </a:solidFill>
              </a:rPr>
              <a:t>       للرب يسوع العظيم</a:t>
            </a:r>
            <a:endParaRPr lang="en-US" sz="7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495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06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600" b="1" dirty="0"/>
              <a:t>6- كل خليقة في الأرض وتحتها   </a:t>
            </a:r>
          </a:p>
          <a:p>
            <a:pPr algn="ctr" rtl="1">
              <a:spcBef>
                <a:spcPts val="2400"/>
              </a:spcBef>
            </a:pPr>
            <a:r>
              <a:rPr lang="ar-EG" sz="6600" b="1" dirty="0"/>
              <a:t> وفي البحر والسماء تهدي الثناء</a:t>
            </a:r>
            <a:endParaRPr lang="en-US" sz="6600" dirty="0"/>
          </a:p>
          <a:p>
            <a:pPr algn="ctr" rtl="1">
              <a:spcBef>
                <a:spcPts val="2400"/>
              </a:spcBef>
            </a:pPr>
            <a:r>
              <a:rPr lang="ar-EG" sz="7200" b="1" dirty="0" err="1"/>
              <a:t>والكاروبيم</a:t>
            </a:r>
            <a:r>
              <a:rPr lang="ar-EG" sz="7200" b="1" dirty="0"/>
              <a:t> يقولون: آمين 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  وله الشيوخ تعبد ساجدين</a:t>
            </a:r>
            <a:endParaRPr lang="en-US" sz="7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14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+ الجالس فوق </a:t>
            </a:r>
            <a:r>
              <a:rPr lang="ar-EG" sz="7200" b="1" dirty="0" err="1">
                <a:solidFill>
                  <a:srgbClr val="003300"/>
                </a:solidFill>
              </a:rPr>
              <a:t>الشاروبيم</a:t>
            </a:r>
            <a:r>
              <a:rPr lang="ar-EG" sz="7200" b="1" dirty="0">
                <a:solidFill>
                  <a:srgbClr val="003300"/>
                </a:solidFill>
              </a:rPr>
              <a:t> 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أتى في البشرِ وهو القديم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اسجدوا يا أبناء </a:t>
            </a:r>
            <a:r>
              <a:rPr lang="ar-EG" sz="7200" b="1" dirty="0" err="1">
                <a:solidFill>
                  <a:srgbClr val="003300"/>
                </a:solidFill>
              </a:rPr>
              <a:t>إلوهيم</a:t>
            </a:r>
            <a:r>
              <a:rPr lang="ar-EG" sz="7200" b="1" dirty="0">
                <a:solidFill>
                  <a:srgbClr val="003300"/>
                </a:solidFill>
              </a:rPr>
              <a:t>       للرب يسوع العظيم</a:t>
            </a:r>
            <a:endParaRPr lang="en-US" sz="7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637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267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/>
              <a:t>7- التسبيح والإكرام  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والمجد </a:t>
            </a:r>
            <a:r>
              <a:rPr lang="ar-EG" sz="7200" b="1" dirty="0" err="1"/>
              <a:t>لك</a:t>
            </a:r>
            <a:r>
              <a:rPr lang="ar-EG" sz="7200" b="1" dirty="0"/>
              <a:t> والسلطان</a:t>
            </a:r>
            <a:endParaRPr lang="en-US" sz="7200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والعزة </a:t>
            </a:r>
            <a:r>
              <a:rPr lang="ar-EG" sz="7200" b="1" dirty="0" err="1"/>
              <a:t>لك</a:t>
            </a:r>
            <a:r>
              <a:rPr lang="ar-EG" sz="7200" b="1" dirty="0"/>
              <a:t> والجبروت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 أنت الحي لأبد الآبدين</a:t>
            </a:r>
            <a:endParaRPr lang="en-US" sz="7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14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+ الجالس فوق </a:t>
            </a:r>
            <a:r>
              <a:rPr lang="ar-EG" sz="7200" b="1" dirty="0" err="1">
                <a:solidFill>
                  <a:srgbClr val="003300"/>
                </a:solidFill>
              </a:rPr>
              <a:t>الشاروبيم</a:t>
            </a:r>
            <a:r>
              <a:rPr lang="ar-EG" sz="7200" b="1" dirty="0">
                <a:solidFill>
                  <a:srgbClr val="003300"/>
                </a:solidFill>
              </a:rPr>
              <a:t> 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أتى في البشرِ وهو القديم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اسجدوا يا أبناء </a:t>
            </a:r>
            <a:r>
              <a:rPr lang="ar-EG" sz="7200" b="1" dirty="0" err="1">
                <a:solidFill>
                  <a:srgbClr val="003300"/>
                </a:solidFill>
              </a:rPr>
              <a:t>إلوهيم</a:t>
            </a:r>
            <a:r>
              <a:rPr lang="ar-EG" sz="7200" b="1" dirty="0">
                <a:solidFill>
                  <a:srgbClr val="003300"/>
                </a:solidFill>
              </a:rPr>
              <a:t>       للرب يسوع العظيم</a:t>
            </a:r>
            <a:endParaRPr lang="en-US" sz="7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76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14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+ الجالس فوق </a:t>
            </a:r>
            <a:r>
              <a:rPr lang="ar-EG" sz="7200" b="1" dirty="0" err="1">
                <a:solidFill>
                  <a:srgbClr val="003300"/>
                </a:solidFill>
              </a:rPr>
              <a:t>الشاروبيم</a:t>
            </a:r>
            <a:r>
              <a:rPr lang="ar-EG" sz="7200" b="1" dirty="0">
                <a:solidFill>
                  <a:srgbClr val="003300"/>
                </a:solidFill>
              </a:rPr>
              <a:t> 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أتى في البشرِ وهو القديم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اسجدوا يا أبناء </a:t>
            </a:r>
            <a:r>
              <a:rPr lang="ar-EG" sz="7200" b="1" dirty="0" err="1">
                <a:solidFill>
                  <a:srgbClr val="003300"/>
                </a:solidFill>
              </a:rPr>
              <a:t>إلوهيم</a:t>
            </a:r>
            <a:r>
              <a:rPr lang="ar-EG" sz="7200" b="1" dirty="0">
                <a:solidFill>
                  <a:srgbClr val="003300"/>
                </a:solidFill>
              </a:rPr>
              <a:t>       للرب يسوع العظيم</a:t>
            </a:r>
            <a:endParaRPr lang="en-US" sz="72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743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/>
              <a:t>1- تهللي أيتها السموات  </a:t>
            </a:r>
            <a:endParaRPr lang="en-US" sz="7200" b="1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 مع القدوس ربُ القوات</a:t>
            </a:r>
            <a:endParaRPr lang="en-US" sz="7200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يا كلَّ جندِه، وملائكتِه:  </a:t>
            </a:r>
            <a:endParaRPr lang="en-US" sz="7200" b="1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اسجدوا </a:t>
            </a:r>
            <a:r>
              <a:rPr lang="ar-EG" sz="7200" b="1" dirty="0" err="1"/>
              <a:t>واحسنوا</a:t>
            </a:r>
            <a:r>
              <a:rPr lang="ar-EG" sz="7200" b="1" dirty="0"/>
              <a:t> التقديم</a:t>
            </a:r>
            <a:endParaRPr 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14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+ الجالس فوق </a:t>
            </a:r>
            <a:r>
              <a:rPr lang="ar-EG" sz="7200" b="1" dirty="0" err="1">
                <a:solidFill>
                  <a:srgbClr val="003300"/>
                </a:solidFill>
              </a:rPr>
              <a:t>الشاروبيم</a:t>
            </a:r>
            <a:r>
              <a:rPr lang="ar-EG" sz="7200" b="1" dirty="0">
                <a:solidFill>
                  <a:srgbClr val="003300"/>
                </a:solidFill>
              </a:rPr>
              <a:t> 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أتى في البشرِ وهو القديم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اسجدوا يا أبناء </a:t>
            </a:r>
            <a:r>
              <a:rPr lang="ar-EG" sz="7200" b="1" dirty="0" err="1">
                <a:solidFill>
                  <a:srgbClr val="003300"/>
                </a:solidFill>
              </a:rPr>
              <a:t>إلوهيم</a:t>
            </a:r>
            <a:r>
              <a:rPr lang="ar-EG" sz="7200" b="1" dirty="0">
                <a:solidFill>
                  <a:srgbClr val="003300"/>
                </a:solidFill>
              </a:rPr>
              <a:t>       للرب يسوع العظيم</a:t>
            </a:r>
            <a:endParaRPr lang="en-US" sz="7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58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267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/>
              <a:t>2- تهللوا أيها الأممُ  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مع شعبهِ وترنموا</a:t>
            </a:r>
            <a:endParaRPr lang="en-US" sz="7200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للآتي بالحقِ في أرضِنا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 للملكِ العادل والرحيم</a:t>
            </a:r>
            <a:endParaRPr lang="en-US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14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+ الجالس فوق </a:t>
            </a:r>
            <a:r>
              <a:rPr lang="ar-EG" sz="7200" b="1" dirty="0" err="1">
                <a:solidFill>
                  <a:srgbClr val="003300"/>
                </a:solidFill>
              </a:rPr>
              <a:t>الشاروبيم</a:t>
            </a:r>
            <a:r>
              <a:rPr lang="ar-EG" sz="7200" b="1" dirty="0">
                <a:solidFill>
                  <a:srgbClr val="003300"/>
                </a:solidFill>
              </a:rPr>
              <a:t> 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أتى في البشرِ وهو القديم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اسجدوا يا أبناء </a:t>
            </a:r>
            <a:r>
              <a:rPr lang="ar-EG" sz="7200" b="1" dirty="0" err="1">
                <a:solidFill>
                  <a:srgbClr val="003300"/>
                </a:solidFill>
              </a:rPr>
              <a:t>إلوهيم</a:t>
            </a:r>
            <a:r>
              <a:rPr lang="ar-EG" sz="7200" b="1" dirty="0">
                <a:solidFill>
                  <a:srgbClr val="003300"/>
                </a:solidFill>
              </a:rPr>
              <a:t>       للرب يسوع العظيم</a:t>
            </a:r>
            <a:endParaRPr lang="en-US" sz="7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81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505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/>
              <a:t>3- سبحوا يا جميعَ الأممِ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وحمدوه يا كلَّ الشعوب</a:t>
            </a:r>
            <a:endParaRPr lang="en-US" sz="7200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لأن رحمتَه فاضت علينا 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  وصدقُ الربِّ مستديم</a:t>
            </a:r>
            <a:endParaRPr lang="en-US" sz="7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14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+ الجالس فوق </a:t>
            </a:r>
            <a:r>
              <a:rPr lang="ar-EG" sz="7200" b="1" dirty="0" err="1">
                <a:solidFill>
                  <a:srgbClr val="003300"/>
                </a:solidFill>
              </a:rPr>
              <a:t>الشاروبيم</a:t>
            </a:r>
            <a:r>
              <a:rPr lang="ar-EG" sz="7200" b="1" dirty="0">
                <a:solidFill>
                  <a:srgbClr val="003300"/>
                </a:solidFill>
              </a:rPr>
              <a:t>   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أتى في البشرِ وهو القديم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اسجدوا يا أبناء </a:t>
            </a:r>
            <a:r>
              <a:rPr lang="ar-EG" sz="7200" b="1" dirty="0" err="1">
                <a:solidFill>
                  <a:srgbClr val="003300"/>
                </a:solidFill>
              </a:rPr>
              <a:t>إلوهيم</a:t>
            </a:r>
            <a:r>
              <a:rPr lang="ar-EG" sz="7200" b="1" dirty="0">
                <a:solidFill>
                  <a:srgbClr val="003300"/>
                </a:solidFill>
              </a:rPr>
              <a:t>       للرب يسوع العظيم</a:t>
            </a:r>
            <a:endParaRPr lang="en-US" sz="72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2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505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/>
              <a:t>4-</a:t>
            </a:r>
            <a:r>
              <a:rPr lang="ar-EG" sz="6600" b="1" dirty="0"/>
              <a:t> يخزى كلُّ عابدي الأصنام  </a:t>
            </a:r>
            <a:endParaRPr lang="ar-EG" sz="7200" b="1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 المفتخرينَ بالأوثان</a:t>
            </a:r>
            <a:endParaRPr lang="en-US" sz="7200" dirty="0"/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كلُّ الآلهةِ له يسجدون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 فهو العلي الحي القيوم</a:t>
            </a:r>
            <a:endParaRPr lang="en-US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252</Words>
  <Application>Microsoft Office PowerPoint</Application>
  <PresentationFormat>عرض على الشاشة (4:3)</PresentationFormat>
  <Paragraphs>54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2023-12-24T13:37:11Z</dcterms:modified>
</cp:coreProperties>
</file>