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46" r:id="rId3"/>
    <p:sldId id="274" r:id="rId4"/>
    <p:sldId id="347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4" d="100"/>
          <a:sy n="54" d="100"/>
        </p:scale>
        <p:origin x="124" y="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8000" b="1" dirty="0"/>
              <a:t>الجالس فوق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ct val="20000"/>
              </a:spcBef>
            </a:pPr>
            <a:r>
              <a:rPr lang="ar-EG" altLang="en-US" sz="7200" b="1" dirty="0"/>
              <a:t>الجالس فوق </a:t>
            </a:r>
            <a:r>
              <a:rPr lang="ar-EG" altLang="en-US" sz="7200" b="1" dirty="0" err="1"/>
              <a:t>الشاروبيم</a:t>
            </a:r>
            <a:endParaRPr lang="ar-EG" altLang="en-US" sz="7200" b="1" dirty="0"/>
          </a:p>
          <a:p>
            <a:pPr algn="ctr" rtl="1">
              <a:spcBef>
                <a:spcPct val="20000"/>
              </a:spcBef>
            </a:pPr>
            <a:r>
              <a:rPr lang="ar-EG" altLang="en-US" sz="7200" b="1" dirty="0"/>
              <a:t>اليوم ظهر في أورشليم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/>
              <a:t>راكباً على جحش بمجد عظيم</a:t>
            </a:r>
          </a:p>
          <a:p>
            <a:pPr algn="ctr" rtl="1">
              <a:spcBef>
                <a:spcPct val="20000"/>
              </a:spcBef>
            </a:pPr>
            <a:r>
              <a:rPr lang="ar-EG" altLang="en-US" sz="7200" b="1" dirty="0"/>
              <a:t>وحوله طقوس ني </a:t>
            </a:r>
            <a:r>
              <a:rPr lang="ar-EG" altLang="en-US" sz="7200" b="1" dirty="0" err="1"/>
              <a:t>أنجيلوس</a:t>
            </a:r>
            <a:endParaRPr lang="ar-EG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959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spcBef>
                <a:spcPts val="2400"/>
              </a:spcBef>
            </a:pPr>
            <a:r>
              <a:rPr lang="ar-EG" sz="7200" b="1" dirty="0"/>
              <a:t>في الطريق فرشوا القمصان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ومن الشجر قطعوا الأغصان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وهم يصيحون بالألحان</a:t>
            </a:r>
          </a:p>
          <a:p>
            <a:pPr algn="ctr" rtl="1">
              <a:spcBef>
                <a:spcPts val="2400"/>
              </a:spcBef>
            </a:pPr>
            <a:r>
              <a:rPr lang="ar-EG" sz="7200" b="1" dirty="0"/>
              <a:t>أوصانا </a:t>
            </a:r>
            <a:r>
              <a:rPr lang="ar-EG" sz="7200" b="1" dirty="0" err="1"/>
              <a:t>ابشيري</a:t>
            </a:r>
            <a:r>
              <a:rPr lang="ar-EG" sz="7200" b="1" dirty="0"/>
              <a:t> إن دافيد</a:t>
            </a:r>
            <a:endParaRPr lang="en-US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اليوم تمت الأقوال</a:t>
            </a:r>
          </a:p>
          <a:p>
            <a:pPr algn="ctr" rtl="1"/>
            <a:r>
              <a:rPr lang="ar-EG" sz="7200" b="1" dirty="0"/>
              <a:t>من النبوة والأمثال</a:t>
            </a:r>
          </a:p>
          <a:p>
            <a:pPr algn="ctr" rtl="1"/>
            <a:r>
              <a:rPr lang="ar-EG" sz="7200" b="1" dirty="0"/>
              <a:t>كما تنبأ زكريا وقال</a:t>
            </a:r>
          </a:p>
          <a:p>
            <a:pPr algn="ctr" rtl="1"/>
            <a:r>
              <a:rPr lang="ar-EG" sz="7200" b="1" dirty="0"/>
              <a:t>نبوة عن </a:t>
            </a:r>
            <a:r>
              <a:rPr lang="ar-EG" sz="7200" b="1" dirty="0" err="1"/>
              <a:t>إيسوس</a:t>
            </a:r>
            <a:r>
              <a:rPr lang="ar-EG" sz="7200" b="1" dirty="0"/>
              <a:t> </a:t>
            </a:r>
          </a:p>
          <a:p>
            <a:pPr algn="ctr" rtl="1"/>
            <a:r>
              <a:rPr lang="ar-EG" sz="7200" b="1" dirty="0" err="1"/>
              <a:t>باخريستوس</a:t>
            </a:r>
            <a:endParaRPr 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48</Words>
  <Application>Microsoft Office PowerPoint</Application>
  <PresentationFormat>عرض على الشاشة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211</cp:revision>
  <dcterms:created xsi:type="dcterms:W3CDTF">2021-12-07T14:30:00Z</dcterms:created>
  <dcterms:modified xsi:type="dcterms:W3CDTF">2023-12-24T13:45:27Z</dcterms:modified>
</cp:coreProperties>
</file>