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3" r:id="rId5"/>
    <p:sldId id="355" r:id="rId6"/>
    <p:sldId id="356" r:id="rId7"/>
    <p:sldId id="349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3"/>
            <p14:sldId id="355"/>
            <p14:sldId id="356"/>
            <p14:sldId id="349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8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SA" sz="8000" b="1" dirty="0"/>
              <a:t>الجواب اللين</a:t>
            </a:r>
            <a:endParaRPr lang="ar-EG" alt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 (الجواب اللين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يصرف الغضب قوام</a:t>
            </a:r>
            <a:br>
              <a:rPr lang="ar-SA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تمام ز</a:t>
            </a:r>
            <a:r>
              <a:rPr lang="ar-EG" sz="8000" b="1" dirty="0">
                <a:solidFill>
                  <a:srgbClr val="003300"/>
                </a:solidFill>
              </a:rPr>
              <a:t>ي</a:t>
            </a:r>
            <a:r>
              <a:rPr lang="ar-SA" sz="8000" b="1" dirty="0">
                <a:solidFill>
                  <a:srgbClr val="003300"/>
                </a:solidFill>
              </a:rPr>
              <a:t> الميه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لما تطف</a:t>
            </a:r>
            <a:r>
              <a:rPr lang="ar-EG" sz="8000" b="1" dirty="0">
                <a:solidFill>
                  <a:srgbClr val="003300"/>
                </a:solidFill>
              </a:rPr>
              <a:t>ي</a:t>
            </a:r>
            <a:r>
              <a:rPr lang="ar-SA" sz="8000" b="1" dirty="0">
                <a:solidFill>
                  <a:srgbClr val="003300"/>
                </a:solidFill>
              </a:rPr>
              <a:t> اللهب )2</a:t>
            </a:r>
          </a:p>
          <a:p>
            <a:pPr algn="ctr"/>
            <a:br>
              <a:rPr lang="ar-SA" sz="8000" b="1" dirty="0">
                <a:solidFill>
                  <a:srgbClr val="003300"/>
                </a:solidFill>
              </a:rPr>
            </a:br>
            <a:endParaRPr lang="ar-EG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7506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جاوب بالمحبة </a:t>
            </a:r>
            <a:endParaRPr lang="ar-EG" sz="8000" b="1" dirty="0"/>
          </a:p>
          <a:p>
            <a:pPr algn="ctr" rtl="1"/>
            <a:r>
              <a:rPr lang="ar-SA" sz="8000" b="1" dirty="0"/>
              <a:t>وأطرد الخصام</a:t>
            </a:r>
            <a:br>
              <a:rPr lang="ar-SA" sz="8000" b="1" dirty="0"/>
            </a:br>
            <a:r>
              <a:rPr lang="ar-SA" sz="8000" b="1" dirty="0"/>
              <a:t>تزيد المودة </a:t>
            </a:r>
            <a:endParaRPr lang="ar-EG" sz="8000" b="1" dirty="0"/>
          </a:p>
          <a:p>
            <a:pPr algn="ctr" rtl="1"/>
            <a:r>
              <a:rPr lang="ar-SA" sz="8000" b="1" dirty="0"/>
              <a:t>وتعيش ف</a:t>
            </a:r>
            <a:r>
              <a:rPr lang="ar-EG" sz="8000" b="1" dirty="0"/>
              <a:t>ي</a:t>
            </a:r>
            <a:r>
              <a:rPr lang="ar-SA" sz="8000" b="1" dirty="0"/>
              <a:t> سلام</a:t>
            </a:r>
          </a:p>
          <a:p>
            <a:pPr algn="ctr"/>
            <a:br>
              <a:rPr lang="ar-SA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 (الجواب اللين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يصرف الغضب قوام</a:t>
            </a:r>
            <a:br>
              <a:rPr lang="ar-SA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تمام ز</a:t>
            </a:r>
            <a:r>
              <a:rPr lang="ar-EG" sz="8000" b="1" dirty="0">
                <a:solidFill>
                  <a:srgbClr val="003300"/>
                </a:solidFill>
              </a:rPr>
              <a:t>ي</a:t>
            </a:r>
            <a:r>
              <a:rPr lang="ar-SA" sz="8000" b="1" dirty="0">
                <a:solidFill>
                  <a:srgbClr val="003300"/>
                </a:solidFill>
              </a:rPr>
              <a:t> الميه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لما تطف</a:t>
            </a:r>
            <a:r>
              <a:rPr lang="ar-EG" sz="8000" b="1" dirty="0">
                <a:solidFill>
                  <a:srgbClr val="003300"/>
                </a:solidFill>
              </a:rPr>
              <a:t>ي</a:t>
            </a:r>
            <a:r>
              <a:rPr lang="ar-SA" sz="8000" b="1" dirty="0">
                <a:solidFill>
                  <a:srgbClr val="003300"/>
                </a:solidFill>
              </a:rPr>
              <a:t> اللهب )2</a:t>
            </a:r>
          </a:p>
          <a:p>
            <a:pPr algn="ctr"/>
            <a:br>
              <a:rPr lang="ar-SA" sz="8000" b="1" dirty="0">
                <a:solidFill>
                  <a:srgbClr val="003300"/>
                </a:solidFill>
              </a:rPr>
            </a:br>
            <a:endParaRPr lang="ar-EG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0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75063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الجواب اللين </a:t>
            </a:r>
            <a:endParaRPr lang="ar-EG" sz="8000" b="1" dirty="0"/>
          </a:p>
          <a:p>
            <a:pPr algn="ctr" rtl="1"/>
            <a:r>
              <a:rPr lang="ar-SA" sz="8000" b="1" dirty="0"/>
              <a:t>يصرف الغضب قوام</a:t>
            </a:r>
          </a:p>
          <a:p>
            <a:pPr algn="ctr" rtl="1"/>
            <a:r>
              <a:rPr lang="ar-SA" sz="8000" b="1" dirty="0"/>
              <a:t>تمام </a:t>
            </a:r>
            <a:r>
              <a:rPr lang="ar-SA" sz="8000" b="1" dirty="0" err="1"/>
              <a:t>زى</a:t>
            </a:r>
            <a:r>
              <a:rPr lang="ar-SA" sz="8000" b="1" dirty="0"/>
              <a:t> الميه </a:t>
            </a:r>
            <a:endParaRPr lang="ar-EG" sz="8000" b="1" dirty="0"/>
          </a:p>
          <a:p>
            <a:pPr algn="ctr" rtl="1"/>
            <a:r>
              <a:rPr lang="ar-SA" sz="8000" b="1" dirty="0"/>
              <a:t>لما تطفى اللهب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61932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 (الجواب اللين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يصرف الغضب قوام</a:t>
            </a:r>
            <a:br>
              <a:rPr lang="ar-SA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تمام ز</a:t>
            </a:r>
            <a:r>
              <a:rPr lang="ar-EG" sz="8000" b="1" dirty="0">
                <a:solidFill>
                  <a:srgbClr val="003300"/>
                </a:solidFill>
              </a:rPr>
              <a:t>ي</a:t>
            </a:r>
            <a:r>
              <a:rPr lang="ar-SA" sz="8000" b="1" dirty="0">
                <a:solidFill>
                  <a:srgbClr val="003300"/>
                </a:solidFill>
              </a:rPr>
              <a:t> الميه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لما تطف</a:t>
            </a:r>
            <a:r>
              <a:rPr lang="ar-EG" sz="8000" b="1" dirty="0">
                <a:solidFill>
                  <a:srgbClr val="003300"/>
                </a:solidFill>
              </a:rPr>
              <a:t>ي</a:t>
            </a:r>
            <a:r>
              <a:rPr lang="ar-SA" sz="8000" b="1" dirty="0">
                <a:solidFill>
                  <a:srgbClr val="003300"/>
                </a:solidFill>
              </a:rPr>
              <a:t> اللهب )2</a:t>
            </a:r>
          </a:p>
          <a:p>
            <a:pPr algn="ctr"/>
            <a:br>
              <a:rPr lang="ar-SA" sz="8000" b="1" dirty="0">
                <a:solidFill>
                  <a:srgbClr val="003300"/>
                </a:solidFill>
              </a:rPr>
            </a:br>
            <a:endParaRPr lang="ar-EG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2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9030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الجواب اللين </a:t>
            </a:r>
            <a:endParaRPr lang="ar-EG" sz="8000" b="1" dirty="0"/>
          </a:p>
          <a:p>
            <a:pPr algn="ctr" rtl="1"/>
            <a:r>
              <a:rPr lang="ar-SA" sz="8000" b="1" dirty="0"/>
              <a:t>يصرف الغضب قوام</a:t>
            </a:r>
            <a:br>
              <a:rPr lang="ar-SA" sz="8000" b="1" dirty="0"/>
            </a:br>
            <a:r>
              <a:rPr lang="ar-SA" sz="8000" b="1" dirty="0"/>
              <a:t>فجرب يا صاحب</a:t>
            </a:r>
            <a:r>
              <a:rPr lang="ar-EG" sz="8000" b="1" dirty="0"/>
              <a:t>ي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/>
              <a:t>تشوف العجب</a:t>
            </a:r>
          </a:p>
          <a:p>
            <a:pPr algn="ctr"/>
            <a:br>
              <a:rPr lang="ar-SA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 (الجواب اللين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يصرف الغضب قوام</a:t>
            </a:r>
            <a:br>
              <a:rPr lang="ar-SA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تمام ز</a:t>
            </a:r>
            <a:r>
              <a:rPr lang="ar-EG" sz="8000" b="1" dirty="0">
                <a:solidFill>
                  <a:srgbClr val="003300"/>
                </a:solidFill>
              </a:rPr>
              <a:t>ي</a:t>
            </a:r>
            <a:r>
              <a:rPr lang="ar-SA" sz="8000" b="1" dirty="0">
                <a:solidFill>
                  <a:srgbClr val="003300"/>
                </a:solidFill>
              </a:rPr>
              <a:t> الميه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لما تطف</a:t>
            </a:r>
            <a:r>
              <a:rPr lang="ar-EG" sz="8000" b="1" dirty="0">
                <a:solidFill>
                  <a:srgbClr val="003300"/>
                </a:solidFill>
              </a:rPr>
              <a:t>ي</a:t>
            </a:r>
            <a:r>
              <a:rPr lang="ar-SA" sz="8000" b="1" dirty="0">
                <a:solidFill>
                  <a:srgbClr val="003300"/>
                </a:solidFill>
              </a:rPr>
              <a:t> اللهب )2</a:t>
            </a:r>
          </a:p>
          <a:p>
            <a:pPr algn="ctr"/>
            <a:br>
              <a:rPr lang="ar-SA" sz="8000" b="1" dirty="0">
                <a:solidFill>
                  <a:srgbClr val="003300"/>
                </a:solidFill>
              </a:rPr>
            </a:br>
            <a:endParaRPr lang="ar-EG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056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115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2023-12-24T13:48:57Z</dcterms:modified>
</cp:coreProperties>
</file>