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20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sz="8000" b="1" dirty="0"/>
              <a:t>الحاجة ليك وحدك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267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6000" b="1" dirty="0"/>
              <a:t>1-</a:t>
            </a:r>
            <a:r>
              <a:rPr lang="ar-EG" sz="7200" b="1" dirty="0"/>
              <a:t>الحاجة ليك وحدك يا راعينا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وسط النار والشوك </a:t>
            </a:r>
            <a:r>
              <a:rPr lang="ar-EG" sz="7200" b="1" dirty="0" err="1"/>
              <a:t>بتجينا</a:t>
            </a:r>
            <a:endParaRPr lang="ar-EG" sz="7200" b="1" dirty="0"/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نتعلق </a:t>
            </a:r>
            <a:r>
              <a:rPr lang="ar-EG" sz="7200" b="1" dirty="0" err="1"/>
              <a:t>بيك</a:t>
            </a:r>
            <a:r>
              <a:rPr lang="ar-EG" sz="7200" b="1" dirty="0"/>
              <a:t> وتنجينا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/>
              <a:t>وعلشانا</a:t>
            </a:r>
            <a:r>
              <a:rPr lang="ar-EG" sz="7200" b="1" dirty="0"/>
              <a:t> </a:t>
            </a:r>
            <a:r>
              <a:rPr lang="ar-EG" sz="7200" b="1" dirty="0" err="1"/>
              <a:t>ياما</a:t>
            </a:r>
            <a:r>
              <a:rPr lang="ar-EG" sz="7200" b="1" dirty="0"/>
              <a:t> </a:t>
            </a:r>
            <a:r>
              <a:rPr lang="ar-EG" sz="7200" b="1" dirty="0" err="1"/>
              <a:t>بتتحمل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ياللي</a:t>
            </a:r>
            <a:r>
              <a:rPr lang="ar-EG" sz="7200" b="1" dirty="0">
                <a:solidFill>
                  <a:srgbClr val="003300"/>
                </a:solidFill>
              </a:rPr>
              <a:t> حبتنا من </a:t>
            </a:r>
            <a:r>
              <a:rPr lang="ar-EG" sz="7200" b="1" dirty="0" err="1">
                <a:solidFill>
                  <a:srgbClr val="003300"/>
                </a:solidFill>
              </a:rPr>
              <a:t>الاول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بعدنا عنك طول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اشتاقنا</a:t>
            </a:r>
            <a:r>
              <a:rPr lang="ar-EG" sz="7200" b="1" dirty="0">
                <a:solidFill>
                  <a:srgbClr val="003300"/>
                </a:solidFill>
              </a:rPr>
              <a:t> نرجع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وبخلاصك نفرح ونهلل</a:t>
            </a:r>
          </a:p>
          <a:p>
            <a:pPr algn="ctr">
              <a:spcBef>
                <a:spcPts val="1800"/>
              </a:spcBef>
              <a:buFont typeface="Wingdings" pitchFamily="2" charset="2"/>
              <a:buNone/>
            </a:pP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6000" b="1" dirty="0"/>
              <a:t>2-</a:t>
            </a:r>
            <a:r>
              <a:rPr lang="ar-EG" sz="7200" b="1" dirty="0"/>
              <a:t> الحاجة ليك وحدك يا فادينا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قادر تنعشنا وتحيينا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نرجع نلقاك </a:t>
            </a:r>
            <a:r>
              <a:rPr lang="ar-EG" sz="7200" b="1" dirty="0" err="1"/>
              <a:t>مستنينا</a:t>
            </a:r>
            <a:r>
              <a:rPr lang="ar-EG" sz="7200" b="1" dirty="0"/>
              <a:t>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وبجودك </a:t>
            </a:r>
            <a:r>
              <a:rPr lang="ar-EG" sz="7200" b="1" dirty="0" err="1"/>
              <a:t>ايامنا</a:t>
            </a:r>
            <a:r>
              <a:rPr lang="ar-EG" sz="7200" b="1" dirty="0"/>
              <a:t> تكلل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ياللي</a:t>
            </a:r>
            <a:r>
              <a:rPr lang="ar-EG" sz="7200" b="1" dirty="0">
                <a:solidFill>
                  <a:srgbClr val="003300"/>
                </a:solidFill>
              </a:rPr>
              <a:t> حبتنا من </a:t>
            </a:r>
            <a:r>
              <a:rPr lang="ar-EG" sz="7200" b="1" dirty="0" err="1">
                <a:solidFill>
                  <a:srgbClr val="003300"/>
                </a:solidFill>
              </a:rPr>
              <a:t>الاول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بعدنا عنك طول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اشتاقنا</a:t>
            </a:r>
            <a:r>
              <a:rPr lang="ar-EG" sz="7200" b="1" dirty="0">
                <a:solidFill>
                  <a:srgbClr val="003300"/>
                </a:solidFill>
              </a:rPr>
              <a:t> نرجع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وبخلاصك نفرح ونهلل</a:t>
            </a:r>
          </a:p>
          <a:p>
            <a:pPr algn="ctr">
              <a:spcBef>
                <a:spcPts val="1800"/>
              </a:spcBef>
              <a:buFont typeface="Wingdings" pitchFamily="2" charset="2"/>
              <a:buNone/>
            </a:pP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6000" b="1" dirty="0"/>
              <a:t>3-</a:t>
            </a:r>
            <a:r>
              <a:rPr lang="ar-EG" sz="7200" b="1" dirty="0"/>
              <a:t> الحاجة ليك وحدك يا بار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/>
              <a:t>ياللي</a:t>
            </a:r>
            <a:r>
              <a:rPr lang="ar-EG" sz="7200" b="1" dirty="0"/>
              <a:t> دقت عشانا </a:t>
            </a:r>
            <a:r>
              <a:rPr lang="ar-EG" sz="7200" b="1" dirty="0" err="1"/>
              <a:t>مرار</a:t>
            </a:r>
            <a:r>
              <a:rPr lang="ar-EG" sz="7200" b="1" dirty="0"/>
              <a:t>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نطلب وجهك ليل ونهار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ولا نجري لغيرك </a:t>
            </a:r>
            <a:r>
              <a:rPr lang="ar-EG" sz="7200" b="1" dirty="0" err="1"/>
              <a:t>نتسول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ياللي</a:t>
            </a:r>
            <a:r>
              <a:rPr lang="ar-EG" sz="7200" b="1" dirty="0">
                <a:solidFill>
                  <a:srgbClr val="003300"/>
                </a:solidFill>
              </a:rPr>
              <a:t> حبتنا من </a:t>
            </a:r>
            <a:r>
              <a:rPr lang="ar-EG" sz="7200" b="1" dirty="0" err="1">
                <a:solidFill>
                  <a:srgbClr val="003300"/>
                </a:solidFill>
              </a:rPr>
              <a:t>الاول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بعدنا عنك طول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اشتاقنا</a:t>
            </a:r>
            <a:r>
              <a:rPr lang="ar-EG" sz="7200" b="1" dirty="0">
                <a:solidFill>
                  <a:srgbClr val="003300"/>
                </a:solidFill>
              </a:rPr>
              <a:t> نرجع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وبخلاصك نفرح ونهلل</a:t>
            </a:r>
          </a:p>
          <a:p>
            <a:pPr algn="ctr">
              <a:spcBef>
                <a:spcPts val="1800"/>
              </a:spcBef>
              <a:buFont typeface="Wingdings" pitchFamily="2" charset="2"/>
              <a:buNone/>
            </a:pP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5400" b="1" dirty="0"/>
              <a:t>4-</a:t>
            </a:r>
            <a:r>
              <a:rPr lang="ar-EG" sz="7200" b="1" dirty="0"/>
              <a:t>الحاجة ليك وحدك </a:t>
            </a:r>
            <a:r>
              <a:rPr lang="ar-EG" sz="7200" b="1" dirty="0" err="1"/>
              <a:t>يامسيحنا</a:t>
            </a:r>
            <a:r>
              <a:rPr lang="ar-EG" sz="7200" b="1" dirty="0"/>
              <a:t>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أنت الحي مالك أرواحنا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لا عمر مخافتك تفارقنا 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/>
              <a:t>ولا من غير روحك </a:t>
            </a:r>
            <a:r>
              <a:rPr lang="ar-EG" sz="7200" b="1" dirty="0" err="1"/>
              <a:t>هانكمل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ياللي</a:t>
            </a:r>
            <a:r>
              <a:rPr lang="ar-EG" sz="7200" b="1" dirty="0">
                <a:solidFill>
                  <a:srgbClr val="003300"/>
                </a:solidFill>
              </a:rPr>
              <a:t> حبتنا من </a:t>
            </a:r>
            <a:r>
              <a:rPr lang="ar-EG" sz="7200" b="1" dirty="0" err="1">
                <a:solidFill>
                  <a:srgbClr val="003300"/>
                </a:solidFill>
              </a:rPr>
              <a:t>الاول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بعدنا عنك طول</a:t>
            </a: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اشتاقنا</a:t>
            </a:r>
            <a:r>
              <a:rPr lang="ar-EG" sz="7200" b="1" dirty="0">
                <a:solidFill>
                  <a:srgbClr val="003300"/>
                </a:solidFill>
              </a:rPr>
              <a:t> نرجع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  <a:buFont typeface="Wingdings" pitchFamily="2" charset="2"/>
              <a:buNone/>
            </a:pPr>
            <a:r>
              <a:rPr lang="ar-EG" sz="7200" b="1" dirty="0">
                <a:solidFill>
                  <a:srgbClr val="003300"/>
                </a:solidFill>
              </a:rPr>
              <a:t>وبخلاصك نفرح ونهلل</a:t>
            </a:r>
          </a:p>
          <a:p>
            <a:pPr algn="ctr">
              <a:spcBef>
                <a:spcPts val="1800"/>
              </a:spcBef>
              <a:buFont typeface="Wingdings" pitchFamily="2" charset="2"/>
              <a:buNone/>
            </a:pP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125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2023-12-24T13:50:38Z</dcterms:modified>
</cp:coreProperties>
</file>