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46" r:id="rId3"/>
    <p:sldId id="274" r:id="rId4"/>
    <p:sldId id="347" r:id="rId5"/>
    <p:sldId id="348" r:id="rId6"/>
    <p:sldId id="34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الحرب هي للربّ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ar-SA" sz="7200" b="1" dirty="0">
                <a:latin typeface="Times New Roman (Arabic)" pitchFamily="26" charset="-78"/>
              </a:rPr>
              <a:t>نحن لا نخشى أبداً لا نخـاف   الحـربُ هـي للـربِّ</a:t>
            </a:r>
            <a:r>
              <a:rPr lang="en-US" sz="7200" b="1" dirty="0">
                <a:latin typeface="Times New Roman (Arabic)" pitchFamily="26" charset="-78"/>
              </a:rPr>
              <a:t>   </a:t>
            </a:r>
          </a:p>
          <a:p>
            <a:pPr lvl="2" algn="ctr"/>
            <a:r>
              <a:rPr lang="ar-SA" sz="7200" b="1" dirty="0">
                <a:latin typeface="Times New Roman (Arabic)" pitchFamily="26" charset="-78"/>
              </a:rPr>
              <a:t>فتسبيحنـا مفتاحُ نصرنـا</a:t>
            </a:r>
            <a:r>
              <a:rPr lang="en-US" sz="7200" b="1" dirty="0">
                <a:latin typeface="Times New Roman (Arabic)" pitchFamily="26" charset="-78"/>
              </a:rPr>
              <a:t> 	</a:t>
            </a:r>
          </a:p>
          <a:p>
            <a:pPr algn="ctr"/>
            <a:r>
              <a:rPr lang="ar-SA" sz="7200" b="1" dirty="0">
                <a:latin typeface="Times New Roman (Arabic)" pitchFamily="26" charset="-78"/>
              </a:rPr>
              <a:t>الحـربُ هـي للـربِّ</a:t>
            </a:r>
            <a:r>
              <a:rPr lang="en-US" sz="7200" b="1" dirty="0">
                <a:latin typeface="Times New Roman (Arabic)" pitchFamily="26" charset="-78"/>
              </a:rPr>
              <a:t>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673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>
                <a:latin typeface="Times New Roman (Arabic)" pitchFamily="26" charset="-78"/>
              </a:rPr>
              <a:t>نشـدو مجـداً للملــك</a:t>
            </a:r>
            <a:r>
              <a:rPr lang="en-US" sz="8000" b="1" dirty="0">
                <a:latin typeface="Times New Roman (Arabic)" pitchFamily="26" charset="-7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latin typeface="Times New Roman (Arabic)" pitchFamily="26" charset="-78"/>
              </a:rPr>
              <a:t>(</a:t>
            </a:r>
            <a:r>
              <a:rPr lang="ar-SA" sz="8000" b="1" dirty="0">
                <a:latin typeface="Times New Roman (Arabic)" pitchFamily="26" charset="-78"/>
              </a:rPr>
              <a:t>مجـداً </a:t>
            </a:r>
            <a:r>
              <a:rPr lang="ar-SA" sz="8000" b="1" dirty="0" err="1">
                <a:latin typeface="Times New Roman (Arabic)" pitchFamily="26" charset="-78"/>
              </a:rPr>
              <a:t>لـك</a:t>
            </a:r>
            <a:r>
              <a:rPr lang="ar-SA" sz="8000" b="1" dirty="0">
                <a:latin typeface="Times New Roman (Arabic)" pitchFamily="26" charset="-78"/>
              </a:rPr>
              <a:t> ربـنـا </a:t>
            </a:r>
            <a:r>
              <a:rPr lang="ar-EG" sz="8000" b="1" dirty="0">
                <a:latin typeface="Times New Roman (Arabic)" pitchFamily="26" charset="-78"/>
              </a:rPr>
              <a:t>)2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650587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7200" b="1" dirty="0">
                <a:latin typeface="Times New Roman (Arabic)" pitchFamily="26" charset="-78"/>
              </a:rPr>
              <a:t>إن شنَّ الشيطانُ حرباً</a:t>
            </a:r>
            <a:r>
              <a:rPr lang="en-US" sz="7200" b="1" dirty="0">
                <a:latin typeface="Times New Roman (Arabic)" pitchFamily="26" charset="-78"/>
              </a:rPr>
              <a:t> </a:t>
            </a:r>
          </a:p>
          <a:p>
            <a:pPr algn="ctr">
              <a:spcBef>
                <a:spcPts val="1800"/>
              </a:spcBef>
            </a:pPr>
            <a:r>
              <a:rPr lang="ar-SA" sz="7200" b="1" dirty="0">
                <a:latin typeface="Times New Roman (Arabic)" pitchFamily="26" charset="-78"/>
              </a:rPr>
              <a:t>لا نخاف الحـربُ هـي للـربِّ</a:t>
            </a:r>
            <a:endParaRPr lang="en-US" sz="7200" b="1" dirty="0">
              <a:latin typeface="Times New Roman (Arabic)" pitchFamily="26" charset="-78"/>
            </a:endParaRPr>
          </a:p>
          <a:p>
            <a:pPr algn="ctr">
              <a:spcBef>
                <a:spcPts val="1800"/>
              </a:spcBef>
            </a:pPr>
            <a:r>
              <a:rPr lang="ar-SA" sz="7200" b="1" dirty="0">
                <a:latin typeface="Times New Roman (Arabic)" pitchFamily="26" charset="-78"/>
              </a:rPr>
              <a:t>تشجعـوا الخلاصُ قريـب</a:t>
            </a:r>
            <a:r>
              <a:rPr lang="en-US" sz="7200" b="1" dirty="0">
                <a:latin typeface="Times New Roman (Arabic)" pitchFamily="26" charset="-78"/>
              </a:rPr>
              <a:t> 	</a:t>
            </a:r>
          </a:p>
          <a:p>
            <a:pPr algn="ctr">
              <a:spcBef>
                <a:spcPts val="1800"/>
              </a:spcBef>
            </a:pPr>
            <a:r>
              <a:rPr lang="ar-SA" sz="7200" b="1" dirty="0">
                <a:latin typeface="Times New Roman (Arabic)" pitchFamily="26" charset="-78"/>
              </a:rPr>
              <a:t>الحـربُ هـي للـربِّ</a:t>
            </a: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7200" b="1" dirty="0">
                <a:latin typeface="Times New Roman (Arabic)" pitchFamily="26" charset="-78"/>
              </a:rPr>
              <a:t>نحنُ لا نهابُ أجنـادَ الظلام </a:t>
            </a:r>
            <a:r>
              <a:rPr lang="en-US" sz="7200" b="1" dirty="0">
                <a:latin typeface="Times New Roman (Arabic)" pitchFamily="26" charset="-78"/>
              </a:rPr>
              <a:t>	</a:t>
            </a:r>
            <a:r>
              <a:rPr lang="ar-SA" sz="7200" b="1" dirty="0">
                <a:latin typeface="Times New Roman (Arabic)" pitchFamily="26" charset="-78"/>
              </a:rPr>
              <a:t>الحـربُ هـي للـربِّ</a:t>
            </a:r>
            <a:r>
              <a:rPr lang="en-US" sz="7200" b="1" dirty="0">
                <a:latin typeface="Times New Roman (Arabic)" pitchFamily="26" charset="-78"/>
              </a:rPr>
              <a:t>      </a:t>
            </a:r>
          </a:p>
          <a:p>
            <a:pPr algn="ctr">
              <a:spcBef>
                <a:spcPts val="1800"/>
              </a:spcBef>
            </a:pPr>
            <a:r>
              <a:rPr lang="ar-SA" sz="7200" b="1" dirty="0">
                <a:latin typeface="Times New Roman (Arabic)" pitchFamily="26" charset="-78"/>
              </a:rPr>
              <a:t>لن تقوى علينا أبوابُ الجحيم</a:t>
            </a:r>
            <a:r>
              <a:rPr lang="en-US" sz="7200" b="1" dirty="0">
                <a:latin typeface="Times New Roman (Arabic)" pitchFamily="26" charset="-78"/>
              </a:rPr>
              <a:t> </a:t>
            </a:r>
          </a:p>
          <a:p>
            <a:pPr algn="ctr">
              <a:spcBef>
                <a:spcPts val="1800"/>
              </a:spcBef>
            </a:pPr>
            <a:r>
              <a:rPr lang="ar-SA" sz="7200" b="1" dirty="0">
                <a:latin typeface="Times New Roman (Arabic)" pitchFamily="26" charset="-78"/>
              </a:rPr>
              <a:t>الحـربُ هـي للـربِّ</a:t>
            </a:r>
            <a:r>
              <a:rPr lang="en-US" sz="7200" b="1" dirty="0">
                <a:latin typeface="Times New Roman (Arabic)" pitchFamily="26" charset="-78"/>
              </a:rPr>
              <a:t> 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>
                <a:latin typeface="Times New Roman (Arabic)" pitchFamily="26" charset="-78"/>
              </a:rPr>
              <a:t>سننتصرُ نغلبْ قوى الظلامْ</a:t>
            </a:r>
            <a:r>
              <a:rPr lang="en-US" sz="7200" b="1" dirty="0">
                <a:latin typeface="Times New Roman (Arabic)" pitchFamily="26" charset="-78"/>
              </a:rPr>
              <a:t> </a:t>
            </a:r>
            <a:r>
              <a:rPr lang="ar-EG" sz="7200" b="1" dirty="0">
                <a:latin typeface="Times New Roman (Arabic)" pitchFamily="26" charset="-78"/>
              </a:rPr>
              <a:t> </a:t>
            </a:r>
            <a:endParaRPr lang="en-US" sz="7200" b="1" dirty="0">
              <a:latin typeface="Times New Roman (Arabic)" pitchFamily="26" charset="-78"/>
            </a:endParaRPr>
          </a:p>
          <a:p>
            <a:pPr algn="ctr"/>
            <a:r>
              <a:rPr lang="ar-SA" sz="7200" b="1">
                <a:latin typeface="Times New Roman (Arabic)" pitchFamily="26" charset="-78"/>
              </a:rPr>
              <a:t>الحـربُ </a:t>
            </a:r>
            <a:r>
              <a:rPr lang="ar-SA" sz="7200" b="1" dirty="0">
                <a:latin typeface="Times New Roman (Arabic)" pitchFamily="26" charset="-78"/>
              </a:rPr>
              <a:t>هـي للـربِّ</a:t>
            </a:r>
            <a:r>
              <a:rPr lang="en-US" sz="7200" b="1" dirty="0">
                <a:latin typeface="Times New Roman (Arabic)" pitchFamily="26" charset="-78"/>
              </a:rPr>
              <a:t>   </a:t>
            </a:r>
          </a:p>
          <a:p>
            <a:pPr algn="ctr"/>
            <a:r>
              <a:rPr lang="ar-SA" sz="7200" b="1" dirty="0">
                <a:latin typeface="Times New Roman (Arabic)" pitchFamily="26" charset="-78"/>
              </a:rPr>
              <a:t>سنسترد ما سلبه عدوَّنـا</a:t>
            </a:r>
            <a:r>
              <a:rPr lang="en-US" sz="7200" b="1" dirty="0">
                <a:latin typeface="Times New Roman (Arabic)" pitchFamily="26" charset="-78"/>
              </a:rPr>
              <a:t> 	</a:t>
            </a:r>
          </a:p>
          <a:p>
            <a:pPr algn="ctr"/>
            <a:r>
              <a:rPr lang="ar-SA" sz="7200" b="1" dirty="0">
                <a:latin typeface="Times New Roman (Arabic)" pitchFamily="26" charset="-78"/>
              </a:rPr>
              <a:t>الحـربُ هـي للـربِّ</a:t>
            </a:r>
            <a:r>
              <a:rPr lang="en-US" sz="7200" b="1" dirty="0">
                <a:latin typeface="Times New Roman (Arabic)" pitchFamily="26" charset="-78"/>
              </a:rPr>
              <a:t>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</TotalTime>
  <Words>77</Words>
  <Application>Microsoft Office PowerPoint</Application>
  <PresentationFormat>عرض على الشاشة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213</cp:revision>
  <dcterms:created xsi:type="dcterms:W3CDTF">2021-12-07T14:30:00Z</dcterms:created>
  <dcterms:modified xsi:type="dcterms:W3CDTF">2023-12-24T13:54:35Z</dcterms:modified>
</cp:coreProperties>
</file>