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5" r:id="rId2"/>
    <p:sldId id="346" r:id="rId3"/>
    <p:sldId id="274" r:id="rId4"/>
    <p:sldId id="362" r:id="rId5"/>
    <p:sldId id="348" r:id="rId6"/>
    <p:sldId id="363" r:id="rId7"/>
    <p:sldId id="350" r:id="rId8"/>
    <p:sldId id="364" r:id="rId9"/>
    <p:sldId id="352" r:id="rId10"/>
    <p:sldId id="365" r:id="rId11"/>
    <p:sldId id="354" r:id="rId12"/>
    <p:sldId id="366" r:id="rId13"/>
    <p:sldId id="356" r:id="rId14"/>
    <p:sldId id="367" r:id="rId15"/>
    <p:sldId id="358" r:id="rId16"/>
    <p:sldId id="368" r:id="rId17"/>
    <p:sldId id="360" r:id="rId18"/>
    <p:sldId id="369" r:id="rId19"/>
    <p:sldId id="29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62"/>
            <p14:sldId id="348"/>
            <p14:sldId id="363"/>
            <p14:sldId id="350"/>
            <p14:sldId id="364"/>
            <p14:sldId id="352"/>
            <p14:sldId id="365"/>
            <p14:sldId id="354"/>
            <p14:sldId id="366"/>
            <p14:sldId id="356"/>
            <p14:sldId id="367"/>
            <p14:sldId id="358"/>
            <p14:sldId id="368"/>
            <p14:sldId id="360"/>
            <p14:sldId id="36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sz="8000" b="1" dirty="0"/>
              <a:t>الحملُ المذبوحُ</a:t>
            </a:r>
            <a:endParaRPr lang="ar-EG" alt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9023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+ الحملُ المذبوحُ يحقُ له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القدرةَ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والغنىَ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والحكمةَ والقوة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والإكرامَ والمجدَ والبركة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قدوسٌ قدوسٌ </a:t>
            </a:r>
            <a:r>
              <a:rPr lang="ar-EG" sz="5400" b="1" dirty="0" err="1">
                <a:solidFill>
                  <a:srgbClr val="003300"/>
                </a:solidFill>
              </a:rPr>
              <a:t>قدوسٌ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الربُ الإله  القديرُ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( كان وكائن ويأتي ) </a:t>
            </a:r>
          </a:p>
          <a:p>
            <a:pPr algn="ctr" rtl="1">
              <a:defRPr/>
            </a:pPr>
            <a:r>
              <a:rPr lang="ar-EG" sz="4400" b="1" dirty="0">
                <a:solidFill>
                  <a:srgbClr val="003300"/>
                </a:solidFill>
              </a:rPr>
              <a:t>( رؤ 4 : 8 ، 5 : 12 )</a:t>
            </a:r>
            <a:endParaRPr lang="en-US" sz="4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48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/>
              <a:t>5- أنت بهاء مجد الله  </a:t>
            </a:r>
            <a:endParaRPr lang="en-US" sz="6000" b="1" dirty="0"/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ورسمُ جوهره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وحامل كلُّ الأشياء بكلمة قدرتك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فأنت هو يهوه يسوع ربنا         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( عب 1 : 3 )</a:t>
            </a:r>
            <a:endParaRPr lang="en-US" sz="6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9023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+ الحملُ المذبوحُ يحقُ له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القدرةَ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والغنىَ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والحكمةَ والقوة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والإكرامَ والمجدَ والبركة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قدوسٌ قدوسٌ </a:t>
            </a:r>
            <a:r>
              <a:rPr lang="ar-EG" sz="5400" b="1" dirty="0" err="1">
                <a:solidFill>
                  <a:srgbClr val="003300"/>
                </a:solidFill>
              </a:rPr>
              <a:t>قدوسٌ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الربُ الإله  القديرُ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( كان وكائن ويأتي ) </a:t>
            </a:r>
          </a:p>
          <a:p>
            <a:pPr algn="ctr" rtl="1">
              <a:defRPr/>
            </a:pPr>
            <a:r>
              <a:rPr lang="ar-EG" sz="4400" b="1" dirty="0">
                <a:solidFill>
                  <a:srgbClr val="003300"/>
                </a:solidFill>
              </a:rPr>
              <a:t>( رؤ 4 : 8 ، 5 : 12 )</a:t>
            </a:r>
            <a:endParaRPr lang="en-US" sz="4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65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6- الإله الحكيم   </a:t>
            </a:r>
            <a:endParaRPr lang="en-US" sz="6000" b="1" dirty="0"/>
          </a:p>
          <a:p>
            <a:pPr algn="ctr" rtl="1"/>
            <a:r>
              <a:rPr lang="ar-EG" sz="6000" b="1" dirty="0"/>
              <a:t>الوحيد مخلصنا</a:t>
            </a:r>
          </a:p>
          <a:p>
            <a:pPr algn="ctr" rtl="1"/>
            <a:r>
              <a:rPr lang="ar-EG" sz="6000" b="1" dirty="0"/>
              <a:t>له المجد والعظمة   </a:t>
            </a:r>
            <a:endParaRPr lang="en-US" sz="6000" b="1" dirty="0"/>
          </a:p>
          <a:p>
            <a:pPr algn="ctr" rtl="1"/>
            <a:r>
              <a:rPr lang="ar-EG" sz="6000" b="1" dirty="0"/>
              <a:t>والقدرة والسلطان</a:t>
            </a:r>
          </a:p>
          <a:p>
            <a:pPr algn="ctr" rtl="1"/>
            <a:r>
              <a:rPr lang="ar-EG" sz="6000" b="1" dirty="0"/>
              <a:t>الآن وإلى كل الدهور . آمين      </a:t>
            </a:r>
          </a:p>
          <a:p>
            <a:pPr algn="ctr" rtl="1"/>
            <a:r>
              <a:rPr lang="ar-EG" sz="6000" b="1" dirty="0"/>
              <a:t>( </a:t>
            </a:r>
            <a:r>
              <a:rPr lang="ar-EG" sz="6000" b="1" dirty="0" err="1"/>
              <a:t>يه</a:t>
            </a:r>
            <a:r>
              <a:rPr lang="ar-EG" sz="6000" b="1" dirty="0"/>
              <a:t> : 25 )</a:t>
            </a:r>
            <a:endParaRPr lang="en-US" sz="6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9023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+ الحملُ المذبوحُ يحقُ له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القدرةَ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والغنىَ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والحكمةَ والقوة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والإكرامَ والمجدَ والبركة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قدوسٌ قدوسٌ </a:t>
            </a:r>
            <a:r>
              <a:rPr lang="ar-EG" sz="5400" b="1" dirty="0" err="1">
                <a:solidFill>
                  <a:srgbClr val="003300"/>
                </a:solidFill>
              </a:rPr>
              <a:t>قدوسٌ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الربُ الإله  القديرُ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( كان وكائن ويأتي ) </a:t>
            </a:r>
          </a:p>
          <a:p>
            <a:pPr algn="ctr" rtl="1">
              <a:defRPr/>
            </a:pPr>
            <a:r>
              <a:rPr lang="ar-EG" sz="4400" b="1" dirty="0">
                <a:solidFill>
                  <a:srgbClr val="003300"/>
                </a:solidFill>
              </a:rPr>
              <a:t>( رؤ 4 : 8 ، 5 : 12 )</a:t>
            </a:r>
            <a:endParaRPr lang="en-US" sz="4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160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7- يسوعُ المسيحُ هو هوَ </a:t>
            </a:r>
            <a:endParaRPr lang="en-US" sz="6000" b="1" dirty="0"/>
          </a:p>
          <a:p>
            <a:pPr algn="ctr" rtl="1"/>
            <a:r>
              <a:rPr lang="ar-EG" sz="6000" b="1" dirty="0"/>
              <a:t>أمساً واليومَ وإلى الأبد </a:t>
            </a:r>
            <a:endParaRPr lang="en-US" sz="6000" b="1" dirty="0"/>
          </a:p>
          <a:p>
            <a:pPr algn="ctr" rtl="1"/>
            <a:r>
              <a:rPr lang="ar-EG" sz="6000" b="1" dirty="0"/>
              <a:t>هو الله الكائن على الكل</a:t>
            </a:r>
            <a:endParaRPr lang="en-US" sz="6000" dirty="0"/>
          </a:p>
          <a:p>
            <a:pPr algn="ctr" rtl="1" eaLnBrk="0" hangingPunct="0"/>
            <a:r>
              <a:rPr lang="ar-EG" sz="6000" b="1" dirty="0"/>
              <a:t>إلهاً مباركاً إلى الأبد </a:t>
            </a:r>
            <a:endParaRPr lang="en-US" sz="6000" b="1" dirty="0"/>
          </a:p>
          <a:p>
            <a:pPr algn="ctr" rtl="1" eaLnBrk="0" hangingPunct="0"/>
            <a:r>
              <a:rPr lang="ar-EG" sz="6000" b="1" dirty="0"/>
              <a:t>آمين  </a:t>
            </a:r>
          </a:p>
          <a:p>
            <a:pPr algn="ctr" rtl="1" eaLnBrk="0" hangingPunct="0"/>
            <a:r>
              <a:rPr lang="ar-EG" sz="6000" b="1" dirty="0"/>
              <a:t>( عب 13 : 8 ، رو 9 : 5 )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9023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+ الحملُ المذبوحُ يحقُ له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القدرةَ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والغنىَ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والحكمةَ والقوة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والإكرامَ والمجدَ والبركة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قدوسٌ قدوسٌ </a:t>
            </a:r>
            <a:r>
              <a:rPr lang="ar-EG" sz="5400" b="1" dirty="0" err="1">
                <a:solidFill>
                  <a:srgbClr val="003300"/>
                </a:solidFill>
              </a:rPr>
              <a:t>قدوسٌ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الربُ الإله  القديرُ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( كان وكائن ويأتي ) </a:t>
            </a:r>
          </a:p>
          <a:p>
            <a:pPr algn="ctr" rtl="1">
              <a:defRPr/>
            </a:pPr>
            <a:r>
              <a:rPr lang="ar-EG" sz="4400" b="1" dirty="0">
                <a:solidFill>
                  <a:srgbClr val="003300"/>
                </a:solidFill>
              </a:rPr>
              <a:t>( رؤ 4 : 8 ، 5 : 12 )</a:t>
            </a:r>
            <a:endParaRPr lang="en-US" sz="4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923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366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8- أنت هو وسوف يبصرونك </a:t>
            </a:r>
            <a:endParaRPr lang="en-US" sz="5400" b="1" dirty="0"/>
          </a:p>
          <a:p>
            <a:pPr algn="ctr" rtl="1"/>
            <a:r>
              <a:rPr lang="ar-EG" sz="5400" b="1" dirty="0"/>
              <a:t>جالساً عن يمين القوة   </a:t>
            </a:r>
            <a:endParaRPr lang="en-US" sz="5400" b="1" dirty="0"/>
          </a:p>
          <a:p>
            <a:pPr algn="ctr" rtl="1"/>
            <a:r>
              <a:rPr lang="ar-EG" sz="5400" b="1" dirty="0"/>
              <a:t>وآتياً في السحاب</a:t>
            </a:r>
          </a:p>
          <a:p>
            <a:pPr algn="ctr" rtl="1"/>
            <a:r>
              <a:rPr lang="ar-EG" sz="5400" b="1" dirty="0"/>
              <a:t>( عن قريب ) 2   </a:t>
            </a:r>
          </a:p>
          <a:p>
            <a:pPr algn="ctr" rtl="1"/>
            <a:r>
              <a:rPr lang="ar-EG" sz="5400" b="1" dirty="0"/>
              <a:t>أمين تعال يا ربنا        </a:t>
            </a:r>
          </a:p>
          <a:p>
            <a:pPr algn="ctr" rtl="1"/>
            <a:r>
              <a:rPr lang="ar-EG" sz="5400" b="1" dirty="0"/>
              <a:t>( مر 14 : 61 )</a:t>
            </a:r>
            <a:endParaRPr lang="en-US" sz="5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9023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+ الحملُ المذبوحُ يحقُ له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القدرةَ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والغنىَ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والحكمةَ والقوة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والإكرامَ والمجدَ والبركة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قدوسٌ قدوسٌ </a:t>
            </a:r>
            <a:r>
              <a:rPr lang="ar-EG" sz="5400" b="1" dirty="0" err="1">
                <a:solidFill>
                  <a:srgbClr val="003300"/>
                </a:solidFill>
              </a:rPr>
              <a:t>قدوسٌ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الربُ الإله  القديرُ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( كان وكائن ويأتي ) </a:t>
            </a:r>
          </a:p>
          <a:p>
            <a:pPr algn="ctr" rtl="1">
              <a:defRPr/>
            </a:pPr>
            <a:r>
              <a:rPr lang="ar-EG" sz="4400" b="1" dirty="0">
                <a:solidFill>
                  <a:srgbClr val="003300"/>
                </a:solidFill>
              </a:rPr>
              <a:t>( رؤ 4 : 8 ، 5 : 12 )</a:t>
            </a:r>
            <a:endParaRPr lang="en-US" sz="4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59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9023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+ الحملُ المذبوحُ يحقُ له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القدرةَ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والغنىَ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والحكمةَ والقوة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والإكرامَ والمجدَ والبركة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قدوسٌ قدوسٌ </a:t>
            </a:r>
            <a:r>
              <a:rPr lang="ar-EG" sz="5400" b="1" dirty="0" err="1">
                <a:solidFill>
                  <a:srgbClr val="003300"/>
                </a:solidFill>
              </a:rPr>
              <a:t>قدوسٌ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الربُ الإله  القديرُ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( كان وكائن ويأتي ) </a:t>
            </a:r>
          </a:p>
          <a:p>
            <a:pPr algn="ctr" rtl="1">
              <a:defRPr/>
            </a:pPr>
            <a:r>
              <a:rPr lang="ar-EG" sz="4400" b="1" dirty="0">
                <a:solidFill>
                  <a:srgbClr val="003300"/>
                </a:solidFill>
              </a:rPr>
              <a:t>( رؤ 4 : 8 ، 5 : 12 )</a:t>
            </a:r>
            <a:endParaRPr lang="en-US" sz="44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467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  <a:r>
              <a:rPr lang="ar-EG" sz="6600" b="1" dirty="0"/>
              <a:t>ركع الأربعة والعشرون  </a:t>
            </a:r>
            <a:endParaRPr lang="en-US" sz="6600" b="1" dirty="0"/>
          </a:p>
          <a:p>
            <a:pPr algn="ctr" rtl="1"/>
            <a:r>
              <a:rPr lang="ar-EG" sz="6600" b="1" dirty="0"/>
              <a:t>شيخا قدامك</a:t>
            </a:r>
            <a:r>
              <a:rPr lang="en-US" sz="6600" b="1" dirty="0"/>
              <a:t> </a:t>
            </a:r>
            <a:r>
              <a:rPr lang="ar-EG" sz="6600" b="1" dirty="0"/>
              <a:t>وسجدوا للحي </a:t>
            </a:r>
            <a:endParaRPr lang="en-US" sz="6600" b="1" dirty="0"/>
          </a:p>
          <a:p>
            <a:pPr algn="ctr" rtl="1"/>
            <a:r>
              <a:rPr lang="ar-EG" sz="6600" b="1" dirty="0"/>
              <a:t>إلى أبد</a:t>
            </a:r>
            <a:r>
              <a:rPr lang="en-US" sz="6600" b="1" dirty="0"/>
              <a:t> </a:t>
            </a:r>
            <a:r>
              <a:rPr lang="ar-EG" sz="6600" b="1" dirty="0"/>
              <a:t>الآبدين</a:t>
            </a:r>
          </a:p>
          <a:p>
            <a:pPr algn="ctr" rtl="1"/>
            <a:r>
              <a:rPr lang="ar-EG" sz="6600" b="1" dirty="0"/>
              <a:t>وطرحوا أكاليلهم   </a:t>
            </a:r>
            <a:endParaRPr lang="en-US" sz="6600" b="1" dirty="0"/>
          </a:p>
          <a:p>
            <a:pPr algn="ctr" rtl="1"/>
            <a:r>
              <a:rPr lang="ar-EG" sz="6600" b="1" dirty="0"/>
              <a:t>عند العرش قائلين : </a:t>
            </a:r>
          </a:p>
          <a:p>
            <a:pPr algn="ctr" rtl="1"/>
            <a:r>
              <a:rPr lang="ar-EG" sz="4800" b="1" dirty="0"/>
              <a:t>( </a:t>
            </a:r>
            <a:r>
              <a:rPr lang="ar-EG" sz="4800" b="1" dirty="0" err="1"/>
              <a:t>رؤ</a:t>
            </a:r>
            <a:r>
              <a:rPr lang="ar-EG" sz="4800" b="1" dirty="0"/>
              <a:t> 4 : 10 )</a:t>
            </a:r>
            <a:endParaRPr lang="en-US" sz="4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9023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+ الحملُ المذبوحُ يحقُ له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القدرةَ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والغنىَ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والحكمةَ والقوة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والإكرامَ والمجدَ والبركة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قدوسٌ قدوسٌ </a:t>
            </a:r>
            <a:r>
              <a:rPr lang="ar-EG" sz="5400" b="1" dirty="0" err="1">
                <a:solidFill>
                  <a:srgbClr val="003300"/>
                </a:solidFill>
              </a:rPr>
              <a:t>قدوسٌ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الربُ الإله  القديرُ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( كان وكائن ويأتي ) </a:t>
            </a:r>
          </a:p>
          <a:p>
            <a:pPr algn="ctr" rtl="1">
              <a:defRPr/>
            </a:pPr>
            <a:r>
              <a:rPr lang="ar-EG" sz="4400" b="1" dirty="0">
                <a:solidFill>
                  <a:srgbClr val="003300"/>
                </a:solidFill>
              </a:rPr>
              <a:t>( رؤ 4 : 8 ، 5 : 12 )</a:t>
            </a:r>
            <a:endParaRPr lang="en-US" sz="4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034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  <a:r>
              <a:rPr lang="ar-EG" sz="5400" b="1" dirty="0" err="1"/>
              <a:t>إسمك</a:t>
            </a:r>
            <a:r>
              <a:rPr lang="ar-EG" sz="5400" b="1" dirty="0"/>
              <a:t> فوق الأسماء   </a:t>
            </a:r>
            <a:endParaRPr lang="en-US" sz="5400" b="1" dirty="0"/>
          </a:p>
          <a:p>
            <a:pPr algn="ctr" rtl="1"/>
            <a:r>
              <a:rPr lang="ar-EG" sz="5400" b="1" dirty="0"/>
              <a:t>لكي تجثو باسم يسوعَ</a:t>
            </a:r>
          </a:p>
          <a:p>
            <a:pPr algn="ctr" rtl="1"/>
            <a:r>
              <a:rPr lang="ar-EG" sz="5400" b="1" dirty="0"/>
              <a:t>كلُّ ركبةٍ في الكونِ  </a:t>
            </a:r>
            <a:endParaRPr lang="en-US" sz="5400" b="1" dirty="0"/>
          </a:p>
          <a:p>
            <a:pPr algn="ctr" rtl="1"/>
            <a:r>
              <a:rPr lang="ar-EG" sz="5400" b="1" dirty="0" err="1"/>
              <a:t>ويعترفُ</a:t>
            </a:r>
            <a:r>
              <a:rPr lang="ar-EG" sz="5400" b="1" dirty="0"/>
              <a:t> كلُّ</a:t>
            </a:r>
            <a:r>
              <a:rPr lang="en-US" sz="5400" b="1" dirty="0"/>
              <a:t> </a:t>
            </a:r>
            <a:r>
              <a:rPr lang="ar-EG" sz="5400" b="1" dirty="0"/>
              <a:t>لسانٍ</a:t>
            </a:r>
          </a:p>
          <a:p>
            <a:pPr algn="ctr" rtl="1"/>
            <a:r>
              <a:rPr lang="ar-EG" sz="5400" b="1" dirty="0"/>
              <a:t>أن يسوع المسيح   </a:t>
            </a:r>
            <a:endParaRPr lang="en-US" sz="5400" b="1" dirty="0"/>
          </a:p>
          <a:p>
            <a:pPr algn="ctr" rtl="1"/>
            <a:r>
              <a:rPr lang="ar-EG" sz="5400" b="1" dirty="0"/>
              <a:t>هو ربٌ لمجدِ الله </a:t>
            </a:r>
            <a:r>
              <a:rPr lang="ar-EG" sz="5400" b="1" dirty="0" err="1"/>
              <a:t>الآب</a:t>
            </a:r>
            <a:r>
              <a:rPr lang="ar-EG" sz="5400" b="1" dirty="0"/>
              <a:t>       </a:t>
            </a:r>
            <a:endParaRPr lang="en-US" sz="5400" b="1" dirty="0"/>
          </a:p>
          <a:p>
            <a:pPr algn="ctr" rtl="1"/>
            <a:r>
              <a:rPr lang="ar-EG" sz="4000" b="1" dirty="0"/>
              <a:t>( في 2 : 9 – 11 )</a:t>
            </a:r>
            <a:endParaRPr lang="en-US" sz="4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9023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+ الحملُ المذبوحُ يحقُ له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القدرةَ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والغنىَ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والحكمةَ والقوة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والإكرامَ والمجدَ والبركة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قدوسٌ قدوسٌ </a:t>
            </a:r>
            <a:r>
              <a:rPr lang="ar-EG" sz="5400" b="1" dirty="0" err="1">
                <a:solidFill>
                  <a:srgbClr val="003300"/>
                </a:solidFill>
              </a:rPr>
              <a:t>قدوسٌ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الربُ الإله  القديرُ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( كان وكائن ويأتي ) </a:t>
            </a:r>
          </a:p>
          <a:p>
            <a:pPr algn="ctr" rtl="1">
              <a:defRPr/>
            </a:pPr>
            <a:r>
              <a:rPr lang="ar-EG" sz="4400" b="1" dirty="0">
                <a:solidFill>
                  <a:srgbClr val="003300"/>
                </a:solidFill>
              </a:rPr>
              <a:t>( رؤ 4 : 8 ، 5 : 12 )</a:t>
            </a:r>
            <a:endParaRPr lang="en-US" sz="4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073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r>
              <a:rPr lang="ar-EG" sz="6000" b="1" dirty="0" err="1"/>
              <a:t>انت</a:t>
            </a:r>
            <a:r>
              <a:rPr lang="ar-EG" sz="6000" b="1" dirty="0"/>
              <a:t> الألف والياء   </a:t>
            </a:r>
          </a:p>
          <a:p>
            <a:pPr algn="ctr" rtl="1"/>
            <a:r>
              <a:rPr lang="ar-EG" sz="6000" b="1" dirty="0"/>
              <a:t>البداية والنهاية</a:t>
            </a:r>
          </a:p>
          <a:p>
            <a:pPr algn="ctr" rtl="1"/>
            <a:r>
              <a:rPr lang="ar-EG" sz="6000" b="1" dirty="0"/>
              <a:t>أنت الأول والآخر الأزلي الأبدي</a:t>
            </a:r>
          </a:p>
          <a:p>
            <a:pPr algn="ctr" rtl="1"/>
            <a:r>
              <a:rPr lang="ar-EG" sz="6000" b="1" dirty="0"/>
              <a:t>( أنت الله ) 2       </a:t>
            </a:r>
            <a:endParaRPr lang="en-US" sz="6000" b="1" dirty="0"/>
          </a:p>
          <a:p>
            <a:pPr algn="ctr" rtl="1"/>
            <a:r>
              <a:rPr lang="ar-EG" sz="6000" b="1" dirty="0"/>
              <a:t>وقد ظهر في الجسد </a:t>
            </a:r>
          </a:p>
          <a:p>
            <a:pPr algn="ctr" rtl="1"/>
            <a:r>
              <a:rPr lang="ar-EG" sz="6000" b="1" dirty="0"/>
              <a:t>( </a:t>
            </a:r>
            <a:r>
              <a:rPr lang="ar-EG" sz="6000" b="1" dirty="0" err="1"/>
              <a:t>رؤ</a:t>
            </a:r>
            <a:r>
              <a:rPr lang="ar-EG" sz="6000" b="1" dirty="0"/>
              <a:t> 1 : 8 )</a:t>
            </a:r>
            <a:endParaRPr lang="en-US" sz="6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9023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+ الحملُ المذبوحُ يحقُ له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القدرةَ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والغنىَ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>
                <a:solidFill>
                  <a:srgbClr val="003300"/>
                </a:solidFill>
              </a:rPr>
              <a:t>والحكمةَ والقوة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والإكرامَ والمجدَ والبركة</a:t>
            </a: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قدوسٌ قدوسٌ </a:t>
            </a:r>
            <a:r>
              <a:rPr lang="ar-EG" sz="5400" b="1" dirty="0" err="1">
                <a:solidFill>
                  <a:srgbClr val="003300"/>
                </a:solidFill>
              </a:rPr>
              <a:t>قدوسٌ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الربُ الإله  القديرُ </a:t>
            </a:r>
            <a:endParaRPr lang="en-US" sz="54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( كان وكائن ويأتي ) </a:t>
            </a:r>
          </a:p>
          <a:p>
            <a:pPr algn="ctr" rtl="1">
              <a:defRPr/>
            </a:pPr>
            <a:r>
              <a:rPr lang="ar-EG" sz="4400" b="1" dirty="0">
                <a:solidFill>
                  <a:srgbClr val="003300"/>
                </a:solidFill>
              </a:rPr>
              <a:t>( رؤ 4 : 8 ، 5 : 12 )</a:t>
            </a:r>
            <a:endParaRPr lang="en-US" sz="4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44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4424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600" b="1" dirty="0"/>
              <a:t>4- العجيب المشير</a:t>
            </a:r>
            <a:r>
              <a:rPr lang="en-US" sz="6600" b="1" dirty="0"/>
              <a:t> </a:t>
            </a:r>
            <a:r>
              <a:rPr lang="ar-EG" sz="6600" b="1" dirty="0"/>
              <a:t>الإله القدير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آب الآباد  أنت رئيس السلام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( يسوع )2  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ابن الله الوحيد         </a:t>
            </a:r>
            <a:endParaRPr lang="en-US" sz="6600" b="1" dirty="0"/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( </a:t>
            </a:r>
            <a:r>
              <a:rPr lang="ar-EG" sz="6600" b="1" dirty="0" err="1"/>
              <a:t>اش</a:t>
            </a:r>
            <a:r>
              <a:rPr lang="ar-EG" sz="6600" b="1" dirty="0"/>
              <a:t> 9 : 6 )</a:t>
            </a:r>
            <a:endParaRPr lang="en-US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</TotalTime>
  <Words>504</Words>
  <Application>Microsoft Office PowerPoint</Application>
  <PresentationFormat>عرض على الشاشة (4:3)</PresentationFormat>
  <Paragraphs>112</Paragraphs>
  <Slides>19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213</cp:revision>
  <dcterms:created xsi:type="dcterms:W3CDTF">2021-12-07T14:30:00Z</dcterms:created>
  <dcterms:modified xsi:type="dcterms:W3CDTF">2023-12-24T13:58:06Z</dcterms:modified>
</cp:coreProperties>
</file>