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4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الحي القيوم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0520"/>
            <a:ext cx="914400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7200" b="1" dirty="0"/>
              <a:t>الحي القيوم، مالك الأبد</a:t>
            </a:r>
            <a:endParaRPr lang="en-US" sz="7200" b="1" dirty="0"/>
          </a:p>
          <a:p>
            <a:pPr algn="ctr" rtl="1">
              <a:spcBef>
                <a:spcPts val="1800"/>
              </a:spcBef>
            </a:pPr>
            <a:r>
              <a:rPr lang="ar-SA" sz="7200" b="1" dirty="0"/>
              <a:t>قبل كل قبل، وبعد كل بَعد</a:t>
            </a:r>
            <a:endParaRPr lang="en-US" sz="7200" b="1" dirty="0"/>
          </a:p>
          <a:p>
            <a:pPr algn="ctr" rtl="1">
              <a:spcBef>
                <a:spcPts val="1800"/>
              </a:spcBef>
            </a:pPr>
            <a:r>
              <a:rPr lang="ar-SA" sz="7200" b="1" dirty="0" err="1"/>
              <a:t>لك</a:t>
            </a:r>
            <a:r>
              <a:rPr lang="ar-SA" sz="7200" b="1" dirty="0"/>
              <a:t> الحمد أزلا، وفيك للأبد</a:t>
            </a:r>
            <a:endParaRPr lang="en-US" sz="7200" b="1" dirty="0"/>
          </a:p>
          <a:p>
            <a:pPr algn="ctr" rtl="1">
              <a:spcBef>
                <a:spcPts val="1800"/>
              </a:spcBef>
            </a:pPr>
            <a:r>
              <a:rPr lang="ar-SA" sz="6600" b="1" dirty="0"/>
              <a:t>منزه وحاضر، في القرب والبُعد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6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+ نذكرك بالحمد يا من لا تغيب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وقبل أن نصلي، أنت المجيب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لك</a:t>
            </a:r>
            <a:r>
              <a:rPr lang="ar-SA" sz="6600" b="1" dirty="0">
                <a:solidFill>
                  <a:srgbClr val="003300"/>
                </a:solidFill>
              </a:rPr>
              <a:t> الصلوات </a:t>
            </a:r>
            <a:r>
              <a:rPr lang="ar-SA" sz="6600" b="1" dirty="0" err="1">
                <a:solidFill>
                  <a:srgbClr val="003300"/>
                </a:solidFill>
              </a:rPr>
              <a:t>لك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التسبيحات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يا من لا يُدنى منه وأنت القريب</a:t>
            </a: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721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SA" sz="7200" b="1" dirty="0"/>
              <a:t>بنورك نعلمُ، بنورك نعبد</a:t>
            </a:r>
            <a:endParaRPr lang="en-US" sz="7200" dirty="0"/>
          </a:p>
          <a:p>
            <a:pPr algn="ctr" rtl="1">
              <a:spcBef>
                <a:spcPts val="2400"/>
              </a:spcBef>
            </a:pPr>
            <a:r>
              <a:rPr lang="ar-SA" sz="7200" b="1" dirty="0"/>
              <a:t>بروحك نعرف ونحيا ونشهد</a:t>
            </a:r>
            <a:endParaRPr lang="en-US" sz="7200" dirty="0"/>
          </a:p>
          <a:p>
            <a:pPr algn="ctr" rtl="1">
              <a:spcBef>
                <a:spcPts val="2400"/>
              </a:spcBef>
            </a:pPr>
            <a:r>
              <a:rPr lang="ar-SA" sz="7200" b="1" dirty="0"/>
              <a:t>أنك الواحد الذي قد أوجد</a:t>
            </a:r>
            <a:endParaRPr lang="en-US" sz="7200" dirty="0"/>
          </a:p>
          <a:p>
            <a:pPr algn="ctr" rtl="1">
              <a:spcBef>
                <a:spcPts val="2400"/>
              </a:spcBef>
            </a:pPr>
            <a:r>
              <a:rPr lang="ar-SA" sz="7200" b="1" dirty="0" err="1"/>
              <a:t>نا</a:t>
            </a:r>
            <a:r>
              <a:rPr lang="ar-SA" sz="7200" b="1" dirty="0"/>
              <a:t> ليغتني القلب فيك إن عبد</a:t>
            </a:r>
            <a:endParaRPr lang="en-US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6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+ نذكرك بالحمد يا من لا تغيب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وقبل أن نصلي، أنت المجيب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لك</a:t>
            </a:r>
            <a:r>
              <a:rPr lang="ar-SA" sz="6600" b="1" dirty="0">
                <a:solidFill>
                  <a:srgbClr val="003300"/>
                </a:solidFill>
              </a:rPr>
              <a:t> الصلوات </a:t>
            </a:r>
            <a:r>
              <a:rPr lang="ar-SA" sz="6600" b="1" dirty="0" err="1">
                <a:solidFill>
                  <a:srgbClr val="003300"/>
                </a:solidFill>
              </a:rPr>
              <a:t>لك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التسبيحات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يا من لا يُدنى منه وأنت القريب</a:t>
            </a: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95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2023-12-24T14:01:23Z</dcterms:modified>
</cp:coreProperties>
</file>