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000" b="1" dirty="0" smtClean="0">
                <a:ea typeface="Majalla UI"/>
              </a:rPr>
              <a:t>الخادم </a:t>
            </a:r>
            <a:r>
              <a:rPr lang="ar-EG" sz="8000" b="1" dirty="0" smtClean="0">
                <a:ea typeface="Majalla UI"/>
              </a:rPr>
              <a:t>الأمين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1-الخادم الأمين   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 يفرح فرح ثمين</a:t>
            </a:r>
            <a:endParaRPr lang="en-US" sz="8800" b="1" dirty="0" smtClean="0"/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بعد ما أكْمَل خدمته 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مضي إلي بيته</a:t>
            </a:r>
            <a:endParaRPr lang="en-US" sz="8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2- جاهد جهاد جميل 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والسعي نهار وليل</a:t>
            </a:r>
            <a:endParaRPr lang="en-US" sz="8800" dirty="0" smtClean="0"/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وحَفِظ الإيمان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 فوُضِع له الإكليل</a:t>
            </a: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3- الذاهب بالبكاء 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حامل بشري  السماء</a:t>
            </a:r>
            <a:endParaRPr lang="en-US" sz="8800" dirty="0" smtClean="0"/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يأتي بالترنيمات 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حامل حِزَم </a:t>
            </a:r>
            <a:r>
              <a:rPr lang="ar-EG" sz="8800" b="1" dirty="0" err="1" smtClean="0">
                <a:ea typeface="Majalla UI"/>
              </a:rPr>
              <a:t>الغلات</a:t>
            </a: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4- يُفتَح باب السماء 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 لاستقبال </a:t>
            </a:r>
            <a:r>
              <a:rPr lang="ar-EG" sz="8800" b="1" dirty="0" err="1" smtClean="0">
                <a:ea typeface="Majalla UI"/>
              </a:rPr>
              <a:t>الامناء</a:t>
            </a:r>
            <a:endParaRPr lang="en-US" sz="8800" dirty="0" smtClean="0"/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في حضن الإله 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في </a:t>
            </a:r>
            <a:r>
              <a:rPr lang="ar-EG" sz="8800" b="1" dirty="0" err="1" smtClean="0">
                <a:ea typeface="Majalla UI"/>
              </a:rPr>
              <a:t>كُورة</a:t>
            </a:r>
            <a:r>
              <a:rPr lang="ar-EG" sz="8800" b="1" dirty="0" smtClean="0">
                <a:ea typeface="Majalla UI"/>
              </a:rPr>
              <a:t> الأحياء</a:t>
            </a: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5- ضُمَّ للمنتصرين 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في مَحفل قدِّيسين</a:t>
            </a:r>
            <a:endParaRPr lang="en-US" sz="8800" dirty="0" smtClean="0"/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مع </a:t>
            </a:r>
            <a:r>
              <a:rPr lang="ar-EG" sz="8800" b="1" dirty="0" err="1" smtClean="0">
                <a:ea typeface="Majalla UI"/>
              </a:rPr>
              <a:t>المُكمَّليين</a:t>
            </a:r>
            <a:r>
              <a:rPr lang="ar-EG" sz="8800" b="1" dirty="0" smtClean="0">
                <a:ea typeface="Majalla UI"/>
              </a:rPr>
              <a:t>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وَصَل العبد الأمين</a:t>
            </a: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6- في أفضل مكان 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انتَقل ونام الآن</a:t>
            </a:r>
            <a:endParaRPr lang="en-US" sz="8800" dirty="0" smtClean="0"/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يرقد مُسْتريح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بيسوع المسيح</a:t>
            </a: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7- نَعِمَّاً وارتاح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 يا خادم الصلاح</a:t>
            </a:r>
            <a:endParaRPr lang="en-US" sz="8800" dirty="0" smtClean="0"/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ادخل إلي أفراح  </a:t>
            </a:r>
          </a:p>
          <a:p>
            <a:pPr algn="ctr" rtl="1">
              <a:buFont typeface="Wingdings 2" pitchFamily="18" charset="2"/>
              <a:buNone/>
            </a:pPr>
            <a:r>
              <a:rPr lang="ar-EG" sz="8800" b="1" dirty="0" smtClean="0">
                <a:ea typeface="Majalla UI"/>
              </a:rPr>
              <a:t> السيد العظيم</a:t>
            </a:r>
            <a:endParaRPr lang="en-US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97</Words>
  <Application>Microsoft Office PowerPoint</Application>
  <PresentationFormat>عرض على الشاشة (3:4)‏</PresentationFormat>
  <Paragraphs>30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211</cp:revision>
  <dcterms:created xsi:type="dcterms:W3CDTF">2021-12-07T14:30:00Z</dcterms:created>
  <dcterms:modified xsi:type="dcterms:W3CDTF">2022-03-23T13:07:24Z</dcterms:modified>
</cp:coreProperties>
</file>