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46" r:id="rId3"/>
    <p:sldId id="347" r:id="rId4"/>
    <p:sldId id="348" r:id="rId5"/>
    <p:sldId id="349" r:id="rId6"/>
    <p:sldId id="350" r:id="rId7"/>
    <p:sldId id="351" r:id="rId8"/>
    <p:sldId id="352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74"/>
            <p14:sldId id="303"/>
            <p14:sldId id="307"/>
            <p14:sldId id="306"/>
            <p14:sldId id="309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7353" autoAdjust="0"/>
    <p:restoredTop sz="94660"/>
  </p:normalViewPr>
  <p:slideViewPr>
    <p:cSldViewPr>
      <p:cViewPr>
        <p:scale>
          <a:sx n="68" d="100"/>
          <a:sy n="68" d="100"/>
        </p:scale>
        <p:origin x="-1152" y="-846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228600"/>
            <a:ext cx="9144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buFont typeface="Wingdings 2" pitchFamily="18" charset="2"/>
              <a:buNone/>
            </a:pPr>
            <a:r>
              <a:rPr lang="ar-EG" sz="8000" b="1" dirty="0" smtClean="0">
                <a:ea typeface="Majalla UI"/>
              </a:rPr>
              <a:t>الخادم </a:t>
            </a:r>
            <a:r>
              <a:rPr lang="ar-EG" sz="8000" b="1" dirty="0" smtClean="0">
                <a:ea typeface="Majalla UI"/>
              </a:rPr>
              <a:t>الأمين 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Wingdings 2" pitchFamily="18" charset="2"/>
              <a:buNone/>
            </a:pPr>
            <a:r>
              <a:rPr lang="ar-EG" sz="8800" b="1" dirty="0" smtClean="0">
                <a:ea typeface="Majalla UI"/>
              </a:rPr>
              <a:t>1-الخادم الأمين    </a:t>
            </a:r>
          </a:p>
          <a:p>
            <a:pPr algn="ctr" rtl="1">
              <a:buFont typeface="Wingdings 2" pitchFamily="18" charset="2"/>
              <a:buNone/>
            </a:pPr>
            <a:r>
              <a:rPr lang="ar-EG" sz="8800" b="1" dirty="0" smtClean="0">
                <a:ea typeface="Majalla UI"/>
              </a:rPr>
              <a:t>  يفرح فرح ثمين</a:t>
            </a:r>
            <a:endParaRPr lang="en-US" sz="8800" b="1" dirty="0" smtClean="0"/>
          </a:p>
          <a:p>
            <a:pPr algn="ctr" rtl="1">
              <a:buFont typeface="Wingdings 2" pitchFamily="18" charset="2"/>
              <a:buNone/>
            </a:pPr>
            <a:r>
              <a:rPr lang="ar-EG" sz="8800" b="1" dirty="0" smtClean="0">
                <a:ea typeface="Majalla UI"/>
              </a:rPr>
              <a:t>بعد ما أكْمَل خدمته  </a:t>
            </a:r>
          </a:p>
          <a:p>
            <a:pPr algn="ctr" rtl="1">
              <a:buFont typeface="Wingdings 2" pitchFamily="18" charset="2"/>
              <a:buNone/>
            </a:pPr>
            <a:r>
              <a:rPr lang="ar-EG" sz="8800" b="1" dirty="0" smtClean="0">
                <a:ea typeface="Majalla UI"/>
              </a:rPr>
              <a:t> مضي إلي بيته</a:t>
            </a:r>
            <a:endParaRPr lang="en-US" sz="88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Wingdings 2" pitchFamily="18" charset="2"/>
              <a:buNone/>
            </a:pPr>
            <a:r>
              <a:rPr lang="ar-EG" sz="8800" b="1" dirty="0" smtClean="0">
                <a:ea typeface="Majalla UI"/>
              </a:rPr>
              <a:t>2- جاهد جهاد جميل  </a:t>
            </a:r>
          </a:p>
          <a:p>
            <a:pPr algn="ctr" rtl="1">
              <a:buFont typeface="Wingdings 2" pitchFamily="18" charset="2"/>
              <a:buNone/>
            </a:pPr>
            <a:r>
              <a:rPr lang="ar-EG" sz="8800" b="1" dirty="0" smtClean="0">
                <a:ea typeface="Majalla UI"/>
              </a:rPr>
              <a:t> والسعي نهار وليل</a:t>
            </a:r>
            <a:endParaRPr lang="en-US" sz="8800" dirty="0" smtClean="0"/>
          </a:p>
          <a:p>
            <a:pPr algn="ctr" rtl="1">
              <a:buFont typeface="Wingdings 2" pitchFamily="18" charset="2"/>
              <a:buNone/>
            </a:pPr>
            <a:r>
              <a:rPr lang="ar-EG" sz="8800" b="1" dirty="0" smtClean="0">
                <a:ea typeface="Majalla UI"/>
              </a:rPr>
              <a:t>وحَفِظ الإيمان </a:t>
            </a:r>
          </a:p>
          <a:p>
            <a:pPr algn="ctr" rtl="1">
              <a:buFont typeface="Wingdings 2" pitchFamily="18" charset="2"/>
              <a:buNone/>
            </a:pPr>
            <a:r>
              <a:rPr lang="ar-EG" sz="8800" b="1" dirty="0" smtClean="0">
                <a:ea typeface="Majalla UI"/>
              </a:rPr>
              <a:t>  فوُضِع له الإكليل</a:t>
            </a:r>
            <a:endParaRPr lang="en-US" sz="8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Wingdings 2" pitchFamily="18" charset="2"/>
              <a:buNone/>
            </a:pPr>
            <a:r>
              <a:rPr lang="ar-EG" sz="8800" b="1" dirty="0" smtClean="0">
                <a:ea typeface="Majalla UI"/>
              </a:rPr>
              <a:t>3- الذاهب بالبكاء  </a:t>
            </a:r>
          </a:p>
          <a:p>
            <a:pPr algn="ctr" rtl="1">
              <a:buFont typeface="Wingdings 2" pitchFamily="18" charset="2"/>
              <a:buNone/>
            </a:pPr>
            <a:r>
              <a:rPr lang="ar-EG" sz="8800" b="1" dirty="0" smtClean="0">
                <a:ea typeface="Majalla UI"/>
              </a:rPr>
              <a:t> حامل بشري  السماء</a:t>
            </a:r>
            <a:endParaRPr lang="en-US" sz="8800" dirty="0" smtClean="0"/>
          </a:p>
          <a:p>
            <a:pPr algn="ctr" rtl="1">
              <a:buFont typeface="Wingdings 2" pitchFamily="18" charset="2"/>
              <a:buNone/>
            </a:pPr>
            <a:r>
              <a:rPr lang="ar-EG" sz="8800" b="1" dirty="0" smtClean="0">
                <a:ea typeface="Majalla UI"/>
              </a:rPr>
              <a:t>يأتي بالترنيمات  </a:t>
            </a:r>
          </a:p>
          <a:p>
            <a:pPr algn="ctr" rtl="1">
              <a:buFont typeface="Wingdings 2" pitchFamily="18" charset="2"/>
              <a:buNone/>
            </a:pPr>
            <a:r>
              <a:rPr lang="ar-EG" sz="8800" b="1" dirty="0" smtClean="0">
                <a:ea typeface="Majalla UI"/>
              </a:rPr>
              <a:t> حامل حِزَم </a:t>
            </a:r>
            <a:r>
              <a:rPr lang="ar-EG" sz="8800" b="1" dirty="0" err="1" smtClean="0">
                <a:ea typeface="Majalla UI"/>
              </a:rPr>
              <a:t>الغلات</a:t>
            </a:r>
            <a:endParaRPr lang="en-US" sz="8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Wingdings 2" pitchFamily="18" charset="2"/>
              <a:buNone/>
            </a:pPr>
            <a:r>
              <a:rPr lang="ar-EG" sz="8800" b="1" dirty="0" smtClean="0">
                <a:ea typeface="Majalla UI"/>
              </a:rPr>
              <a:t>4- يُفتَح باب السماء  </a:t>
            </a:r>
          </a:p>
          <a:p>
            <a:pPr algn="ctr" rtl="1">
              <a:buFont typeface="Wingdings 2" pitchFamily="18" charset="2"/>
              <a:buNone/>
            </a:pPr>
            <a:r>
              <a:rPr lang="ar-EG" sz="8800" b="1" dirty="0" smtClean="0">
                <a:ea typeface="Majalla UI"/>
              </a:rPr>
              <a:t>  لاستقبال </a:t>
            </a:r>
            <a:r>
              <a:rPr lang="ar-EG" sz="8800" b="1" dirty="0" err="1" smtClean="0">
                <a:ea typeface="Majalla UI"/>
              </a:rPr>
              <a:t>الامناء</a:t>
            </a:r>
            <a:endParaRPr lang="en-US" sz="8800" dirty="0" smtClean="0"/>
          </a:p>
          <a:p>
            <a:pPr algn="ctr" rtl="1">
              <a:buFont typeface="Wingdings 2" pitchFamily="18" charset="2"/>
              <a:buNone/>
            </a:pPr>
            <a:r>
              <a:rPr lang="ar-EG" sz="8800" b="1" dirty="0" smtClean="0">
                <a:ea typeface="Majalla UI"/>
              </a:rPr>
              <a:t>في حضن الإله  </a:t>
            </a:r>
          </a:p>
          <a:p>
            <a:pPr algn="ctr" rtl="1">
              <a:buFont typeface="Wingdings 2" pitchFamily="18" charset="2"/>
              <a:buNone/>
            </a:pPr>
            <a:r>
              <a:rPr lang="ar-EG" sz="8800" b="1" dirty="0" smtClean="0">
                <a:ea typeface="Majalla UI"/>
              </a:rPr>
              <a:t> في </a:t>
            </a:r>
            <a:r>
              <a:rPr lang="ar-EG" sz="8800" b="1" dirty="0" err="1" smtClean="0">
                <a:ea typeface="Majalla UI"/>
              </a:rPr>
              <a:t>كُورة</a:t>
            </a:r>
            <a:r>
              <a:rPr lang="ar-EG" sz="8800" b="1" dirty="0" smtClean="0">
                <a:ea typeface="Majalla UI"/>
              </a:rPr>
              <a:t> الأحياء</a:t>
            </a:r>
            <a:endParaRPr lang="en-US" sz="8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Wingdings 2" pitchFamily="18" charset="2"/>
              <a:buNone/>
            </a:pPr>
            <a:r>
              <a:rPr lang="ar-EG" sz="8800" b="1" dirty="0" smtClean="0">
                <a:ea typeface="Majalla UI"/>
              </a:rPr>
              <a:t>5- ضُمَّ للمنتصرين  </a:t>
            </a:r>
          </a:p>
          <a:p>
            <a:pPr algn="ctr" rtl="1">
              <a:buFont typeface="Wingdings 2" pitchFamily="18" charset="2"/>
              <a:buNone/>
            </a:pPr>
            <a:r>
              <a:rPr lang="ar-EG" sz="8800" b="1" dirty="0" smtClean="0">
                <a:ea typeface="Majalla UI"/>
              </a:rPr>
              <a:t> في مَحفل قدِّيسين</a:t>
            </a:r>
            <a:endParaRPr lang="en-US" sz="8800" dirty="0" smtClean="0"/>
          </a:p>
          <a:p>
            <a:pPr algn="ctr" rtl="1">
              <a:buFont typeface="Wingdings 2" pitchFamily="18" charset="2"/>
              <a:buNone/>
            </a:pPr>
            <a:r>
              <a:rPr lang="ar-EG" sz="8800" b="1" dirty="0" smtClean="0">
                <a:ea typeface="Majalla UI"/>
              </a:rPr>
              <a:t>مع </a:t>
            </a:r>
            <a:r>
              <a:rPr lang="ar-EG" sz="8800" b="1" dirty="0" err="1" smtClean="0">
                <a:ea typeface="Majalla UI"/>
              </a:rPr>
              <a:t>المُكمَّليين</a:t>
            </a:r>
            <a:r>
              <a:rPr lang="ar-EG" sz="8800" b="1" dirty="0" smtClean="0">
                <a:ea typeface="Majalla UI"/>
              </a:rPr>
              <a:t> </a:t>
            </a:r>
          </a:p>
          <a:p>
            <a:pPr algn="ctr" rtl="1">
              <a:buFont typeface="Wingdings 2" pitchFamily="18" charset="2"/>
              <a:buNone/>
            </a:pPr>
            <a:r>
              <a:rPr lang="ar-EG" sz="8800" b="1" dirty="0" smtClean="0">
                <a:ea typeface="Majalla UI"/>
              </a:rPr>
              <a:t> وَصَل العبد الأمين</a:t>
            </a:r>
            <a:endParaRPr lang="en-US" sz="8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Wingdings 2" pitchFamily="18" charset="2"/>
              <a:buNone/>
            </a:pPr>
            <a:r>
              <a:rPr lang="ar-EG" sz="8800" b="1" dirty="0" smtClean="0">
                <a:ea typeface="Majalla UI"/>
              </a:rPr>
              <a:t>6- في أفضل مكان  </a:t>
            </a:r>
          </a:p>
          <a:p>
            <a:pPr algn="ctr" rtl="1">
              <a:buFont typeface="Wingdings 2" pitchFamily="18" charset="2"/>
              <a:buNone/>
            </a:pPr>
            <a:r>
              <a:rPr lang="ar-EG" sz="8800" b="1" dirty="0" smtClean="0">
                <a:ea typeface="Majalla UI"/>
              </a:rPr>
              <a:t> انتَقل ونام الآن</a:t>
            </a:r>
            <a:endParaRPr lang="en-US" sz="8800" dirty="0" smtClean="0"/>
          </a:p>
          <a:p>
            <a:pPr algn="ctr" rtl="1">
              <a:buFont typeface="Wingdings 2" pitchFamily="18" charset="2"/>
              <a:buNone/>
            </a:pPr>
            <a:r>
              <a:rPr lang="ar-EG" sz="8800" b="1" dirty="0" smtClean="0">
                <a:ea typeface="Majalla UI"/>
              </a:rPr>
              <a:t>يرقد مُسْتريح </a:t>
            </a:r>
          </a:p>
          <a:p>
            <a:pPr algn="ctr" rtl="1">
              <a:buFont typeface="Wingdings 2" pitchFamily="18" charset="2"/>
              <a:buNone/>
            </a:pPr>
            <a:r>
              <a:rPr lang="ar-EG" sz="8800" b="1" dirty="0" smtClean="0">
                <a:ea typeface="Majalla UI"/>
              </a:rPr>
              <a:t> بيسوع المسيح</a:t>
            </a:r>
            <a:endParaRPr lang="en-US" sz="8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533400"/>
            <a:ext cx="91440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buFont typeface="Wingdings 2" pitchFamily="18" charset="2"/>
              <a:buNone/>
            </a:pPr>
            <a:r>
              <a:rPr lang="ar-EG" sz="8800" b="1" dirty="0" smtClean="0">
                <a:ea typeface="Majalla UI"/>
              </a:rPr>
              <a:t>7- نَعِمَّاً وارتاح </a:t>
            </a:r>
          </a:p>
          <a:p>
            <a:pPr algn="ctr" rtl="1">
              <a:buFont typeface="Wingdings 2" pitchFamily="18" charset="2"/>
              <a:buNone/>
            </a:pPr>
            <a:r>
              <a:rPr lang="ar-EG" sz="8800" b="1" dirty="0" smtClean="0">
                <a:ea typeface="Majalla UI"/>
              </a:rPr>
              <a:t>  يا خادم الصلاح</a:t>
            </a:r>
            <a:endParaRPr lang="en-US" sz="8800" dirty="0" smtClean="0"/>
          </a:p>
          <a:p>
            <a:pPr algn="ctr" rtl="1">
              <a:buFont typeface="Wingdings 2" pitchFamily="18" charset="2"/>
              <a:buNone/>
            </a:pPr>
            <a:r>
              <a:rPr lang="ar-EG" sz="8800" b="1" dirty="0" smtClean="0">
                <a:ea typeface="Majalla UI"/>
              </a:rPr>
              <a:t>ادخل إلي أفراح  </a:t>
            </a:r>
          </a:p>
          <a:p>
            <a:pPr algn="ctr" rtl="1">
              <a:buFont typeface="Wingdings 2" pitchFamily="18" charset="2"/>
              <a:buNone/>
            </a:pPr>
            <a:r>
              <a:rPr lang="ar-EG" sz="8800" b="1" dirty="0" smtClean="0">
                <a:ea typeface="Majalla UI"/>
              </a:rPr>
              <a:t> السيد العظيم</a:t>
            </a:r>
            <a:endParaRPr lang="en-US" sz="8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 smtClean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6806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1871</TotalTime>
  <Words>97</Words>
  <Application>Microsoft Office PowerPoint</Application>
  <PresentationFormat>عرض على الشاشة (3:4)‏</PresentationFormat>
  <Paragraphs>30</Paragraphs>
  <Slides>9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0" baseType="lpstr">
      <vt:lpstr>Office Theme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211</cp:revision>
  <dcterms:created xsi:type="dcterms:W3CDTF">2021-12-07T14:30:00Z</dcterms:created>
  <dcterms:modified xsi:type="dcterms:W3CDTF">2022-03-23T13:07:24Z</dcterms:modified>
</cp:coreProperties>
</file>