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الخدمة هي أمانه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sz="8800" b="1" dirty="0"/>
              <a:t>الخدمة هي أمانه </a:t>
            </a:r>
            <a:br>
              <a:rPr lang="ar-EG" sz="8800" b="1" dirty="0"/>
            </a:br>
            <a:r>
              <a:rPr lang="ar-EG" sz="8800" b="1" dirty="0"/>
              <a:t>مش منصب أو تشريف</a:t>
            </a:r>
            <a:br>
              <a:rPr lang="ar-EG" sz="8800" b="1" dirty="0"/>
            </a:br>
            <a:r>
              <a:rPr lang="ar-EG" sz="8800" b="1" dirty="0"/>
              <a:t>الخدمة هي رسالة</a:t>
            </a:r>
            <a:br>
              <a:rPr lang="ar-EG" sz="8800" b="1" dirty="0"/>
            </a:br>
            <a:r>
              <a:rPr lang="ar-EG" sz="8800" b="1" dirty="0"/>
              <a:t> وتثقل وتكليف</a:t>
            </a:r>
            <a:endParaRPr lang="ar-EG" altLang="en-US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800" b="1" dirty="0"/>
              <a:t>قوله ربي ساعدني</a:t>
            </a:r>
            <a:br>
              <a:rPr lang="ar-EG" sz="8800" b="1" dirty="0"/>
            </a:br>
            <a:r>
              <a:rPr lang="ar-EG" sz="8800" b="1" dirty="0" err="1"/>
              <a:t>وإخلقلي</a:t>
            </a:r>
            <a:r>
              <a:rPr lang="ar-EG" sz="8800" b="1" dirty="0"/>
              <a:t> قلب راعي</a:t>
            </a:r>
            <a:br>
              <a:rPr lang="ar-EG" sz="8800" b="1" dirty="0"/>
            </a:br>
            <a:r>
              <a:rPr lang="ar-EG" sz="8800" b="1" dirty="0"/>
              <a:t>قلب مليان محبة</a:t>
            </a:r>
            <a:br>
              <a:rPr lang="ar-EG" sz="8800" b="1" dirty="0"/>
            </a:br>
            <a:r>
              <a:rPr lang="ar-EG" sz="8800" b="1" dirty="0" err="1"/>
              <a:t>وبيهدي</a:t>
            </a:r>
            <a:r>
              <a:rPr lang="ar-EG" sz="8800" b="1" dirty="0"/>
              <a:t> للمراعي</a:t>
            </a: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مسحة جديدة يا ربي </a:t>
            </a:r>
            <a:br>
              <a:rPr lang="ar-EG" sz="8800" b="1" dirty="0"/>
            </a:br>
            <a:r>
              <a:rPr lang="ar-EG" sz="8800" b="1" dirty="0"/>
              <a:t>على قلبي ولساني</a:t>
            </a:r>
            <a:br>
              <a:rPr lang="ar-EG" sz="8800" b="1" dirty="0"/>
            </a:br>
            <a:r>
              <a:rPr lang="ar-EG" sz="8800" b="1" dirty="0"/>
              <a:t>مسحه </a:t>
            </a:r>
            <a:r>
              <a:rPr lang="ar-EG" sz="8800" b="1" dirty="0" err="1"/>
              <a:t>تملالي</a:t>
            </a:r>
            <a:r>
              <a:rPr lang="ar-EG" sz="8800" b="1" dirty="0"/>
              <a:t> فكري</a:t>
            </a:r>
            <a:br>
              <a:rPr lang="ar-EG" sz="8800" b="1" dirty="0"/>
            </a:br>
            <a:r>
              <a:rPr lang="ar-EG" sz="8800" b="1" dirty="0"/>
              <a:t> وجداني وكياني</a:t>
            </a:r>
            <a:endParaRPr lang="en-US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مسحة تديني قوة</a:t>
            </a:r>
            <a:br>
              <a:rPr lang="ar-EG" sz="8800" b="1" dirty="0"/>
            </a:br>
            <a:r>
              <a:rPr lang="ar-EG" sz="8800" b="1" dirty="0"/>
              <a:t> في الليل وفي النهار</a:t>
            </a:r>
            <a:br>
              <a:rPr lang="ar-EG" sz="8800" b="1" dirty="0"/>
            </a:br>
            <a:r>
              <a:rPr lang="ar-EG" sz="8800" b="1" dirty="0"/>
              <a:t>وتفيض في قلبي جوه </a:t>
            </a:r>
            <a:br>
              <a:rPr lang="ar-EG" sz="8800" b="1" dirty="0"/>
            </a:br>
            <a:r>
              <a:rPr lang="ar-EG" sz="8800" b="1" dirty="0"/>
              <a:t>نار خدمتك يا بار</a:t>
            </a:r>
            <a:endParaRPr 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عهدي قدام كنيستك</a:t>
            </a:r>
            <a:br>
              <a:rPr lang="ar-EG" sz="8800" b="1" dirty="0"/>
            </a:br>
            <a:r>
              <a:rPr lang="ar-EG" sz="8800" b="1" dirty="0"/>
              <a:t>أحرسها وأنا واقف</a:t>
            </a:r>
            <a:br>
              <a:rPr lang="ar-EG" sz="8800" b="1" dirty="0"/>
            </a:br>
            <a:r>
              <a:rPr lang="ar-EG" sz="8800" b="1" dirty="0" err="1"/>
              <a:t>صادد</a:t>
            </a:r>
            <a:r>
              <a:rPr lang="ar-EG" sz="8800" b="1" dirty="0"/>
              <a:t> سهام عدوك </a:t>
            </a:r>
            <a:br>
              <a:rPr lang="ar-EG" sz="8800" b="1" dirty="0"/>
            </a:br>
            <a:r>
              <a:rPr lang="ar-EG" sz="8800" b="1" dirty="0"/>
              <a:t>بقوة مش </a:t>
            </a:r>
            <a:r>
              <a:rPr lang="ar-EG" sz="8800" b="1" dirty="0" err="1"/>
              <a:t>خايف</a:t>
            </a:r>
            <a:endParaRPr lang="en-US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ضامن </a:t>
            </a:r>
            <a:r>
              <a:rPr lang="ar-EG" sz="8800" b="1" dirty="0" err="1"/>
              <a:t>إيدك</a:t>
            </a:r>
            <a:r>
              <a:rPr lang="ar-EG" sz="8800" b="1"/>
              <a:t> مجيدة</a:t>
            </a:r>
            <a:br>
              <a:rPr lang="ar-EG" sz="8800" b="1" dirty="0"/>
            </a:br>
            <a:r>
              <a:rPr lang="ar-EG" sz="8800" b="1" dirty="0"/>
              <a:t> بتحقق المواعيد</a:t>
            </a:r>
            <a:br>
              <a:rPr lang="ar-EG" sz="8800" b="1" dirty="0"/>
            </a:br>
            <a:r>
              <a:rPr lang="ar-EG" sz="8800" b="1" dirty="0" err="1"/>
              <a:t>تدي</a:t>
            </a:r>
            <a:r>
              <a:rPr lang="ar-EG" sz="8800" b="1" dirty="0"/>
              <a:t> أراضي جديدة</a:t>
            </a:r>
            <a:br>
              <a:rPr lang="ar-EG" sz="8800" b="1" dirty="0"/>
            </a:br>
            <a:r>
              <a:rPr lang="ar-EG" sz="8800" b="1" dirty="0"/>
              <a:t>وتفيض بروح جديد</a:t>
            </a:r>
            <a:endParaRPr 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99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2023-12-24T14:06:07Z</dcterms:modified>
</cp:coreProperties>
</file>