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75" r:id="rId2"/>
    <p:sldId id="346" r:id="rId3"/>
    <p:sldId id="274" r:id="rId4"/>
    <p:sldId id="347" r:id="rId5"/>
    <p:sldId id="348" r:id="rId6"/>
    <p:sldId id="349" r:id="rId7"/>
    <p:sldId id="350" r:id="rId8"/>
    <p:sldId id="351" r:id="rId9"/>
    <p:sldId id="352" r:id="rId10"/>
    <p:sldId id="353" r:id="rId11"/>
    <p:sldId id="354" r:id="rId12"/>
    <p:sldId id="355" r:id="rId13"/>
    <p:sldId id="356" r:id="rId14"/>
    <p:sldId id="357" r:id="rId15"/>
    <p:sldId id="293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46"/>
            <p14:sldId id="274"/>
            <p14:sldId id="347"/>
            <p14:sldId id="348"/>
            <p14:sldId id="349"/>
            <p14:sldId id="350"/>
            <p14:sldId id="351"/>
            <p14:sldId id="352"/>
            <p14:sldId id="353"/>
            <p14:sldId id="354"/>
            <p14:sldId id="355"/>
            <p14:sldId id="356"/>
            <p14:sldId id="357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353" autoAdjust="0"/>
    <p:restoredTop sz="94660"/>
  </p:normalViewPr>
  <p:slideViewPr>
    <p:cSldViewPr>
      <p:cViewPr varScale="1">
        <p:scale>
          <a:sx n="54" d="100"/>
          <a:sy n="54" d="100"/>
        </p:scale>
        <p:origin x="32" y="48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12/24/2023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12/24/2023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228600"/>
            <a:ext cx="9144000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تـرنيــمة</a:t>
            </a:r>
          </a:p>
          <a:p>
            <a:pPr algn="ctr" rtl="1">
              <a:spcBef>
                <a:spcPct val="20000"/>
              </a:spcBef>
            </a:pPr>
            <a:r>
              <a:rPr lang="ar-EG" altLang="en-US" sz="8000" b="1" dirty="0"/>
              <a:t>الخطية وبصمة الموت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-76200" y="762000"/>
            <a:ext cx="9144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defRPr/>
            </a:pPr>
            <a:r>
              <a:rPr lang="ar-EG" sz="8000" b="1" dirty="0">
                <a:latin typeface="Arial" charset="0"/>
              </a:rPr>
              <a:t>وقف ركب الأموات </a:t>
            </a:r>
          </a:p>
          <a:p>
            <a:pPr algn="ctr" rtl="1">
              <a:defRPr/>
            </a:pPr>
            <a:r>
              <a:rPr lang="ar-EG" sz="8000" b="1" dirty="0" err="1">
                <a:latin typeface="Arial" charset="0"/>
              </a:rPr>
              <a:t>الســــاير</a:t>
            </a:r>
            <a:r>
              <a:rPr lang="ar-EG" sz="8000" b="1" dirty="0">
                <a:latin typeface="Arial" charset="0"/>
              </a:rPr>
              <a:t> </a:t>
            </a:r>
            <a:r>
              <a:rPr lang="ar-EG" sz="8000" b="1" dirty="0" err="1">
                <a:latin typeface="Arial" charset="0"/>
              </a:rPr>
              <a:t>بيّ</a:t>
            </a:r>
            <a:endParaRPr lang="ar-EG" sz="8000" b="1" dirty="0">
              <a:latin typeface="Arial" charset="0"/>
            </a:endParaRPr>
          </a:p>
          <a:p>
            <a:pPr algn="ctr" rtl="1">
              <a:defRPr/>
            </a:pPr>
            <a:r>
              <a:rPr lang="ar-EG" sz="8000" b="1" dirty="0">
                <a:latin typeface="Arial" charset="0"/>
              </a:rPr>
              <a:t>صمَت همس الأصوات </a:t>
            </a:r>
          </a:p>
          <a:p>
            <a:pPr algn="ctr" rtl="1">
              <a:defRPr/>
            </a:pPr>
            <a:r>
              <a:rPr lang="ar-EG" sz="8000" b="1" dirty="0">
                <a:latin typeface="Arial" charset="0"/>
              </a:rPr>
              <a:t>من حوليّ</a:t>
            </a:r>
            <a:endParaRPr lang="en-US" sz="8000" b="1" dirty="0">
              <a:latin typeface="Arial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-76200" y="762000"/>
            <a:ext cx="9144000" cy="46628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defRPr/>
            </a:pPr>
            <a:r>
              <a:rPr lang="ar-EG" sz="8000" b="1" dirty="0">
                <a:latin typeface="Arial" charset="0"/>
              </a:rPr>
              <a:t>لحظة ما صوت الرب</a:t>
            </a:r>
          </a:p>
          <a:p>
            <a:pPr algn="ctr" rtl="1">
              <a:defRPr/>
            </a:pPr>
            <a:r>
              <a:rPr lang="ar-EG" sz="8000" b="1" dirty="0">
                <a:latin typeface="Arial" charset="0"/>
              </a:rPr>
              <a:t> قـــــــال </a:t>
            </a:r>
            <a:r>
              <a:rPr lang="ar-EG" sz="8800" b="1" dirty="0">
                <a:latin typeface="Arial" charset="0"/>
              </a:rPr>
              <a:t>أيها الشــــــاب </a:t>
            </a:r>
          </a:p>
          <a:p>
            <a:pPr algn="ctr" rtl="1">
              <a:defRPr/>
            </a:pPr>
            <a:r>
              <a:rPr lang="ar-EG" sz="12900" b="1" dirty="0" err="1">
                <a:latin typeface="Arial" charset="0"/>
              </a:rPr>
              <a:t>لك</a:t>
            </a:r>
            <a:r>
              <a:rPr lang="ar-EG" sz="12900" b="1" dirty="0">
                <a:latin typeface="Arial" charset="0"/>
              </a:rPr>
              <a:t> أقول قم</a:t>
            </a:r>
            <a:r>
              <a:rPr lang="ar-EG" sz="8000" b="1" dirty="0">
                <a:latin typeface="Arial" charset="0"/>
              </a:rPr>
              <a:t>  </a:t>
            </a:r>
            <a:endParaRPr lang="en-US" sz="8000" b="1" dirty="0">
              <a:latin typeface="Arial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-76200" y="914400"/>
            <a:ext cx="9144000" cy="35575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  <a:defRPr/>
            </a:pPr>
            <a:r>
              <a:rPr lang="ar-EG" sz="8000" b="1" dirty="0">
                <a:latin typeface="Arial" charset="0"/>
              </a:rPr>
              <a:t>لما ناداني بكلمته </a:t>
            </a:r>
          </a:p>
          <a:p>
            <a:pPr algn="ctr" rtl="1">
              <a:lnSpc>
                <a:spcPct val="150000"/>
              </a:lnSpc>
              <a:defRPr/>
            </a:pPr>
            <a:r>
              <a:rPr lang="ar-EG" sz="8000" b="1" dirty="0">
                <a:latin typeface="Arial" charset="0"/>
              </a:rPr>
              <a:t> </a:t>
            </a:r>
            <a:r>
              <a:rPr lang="ar-EG" sz="8000" b="1" dirty="0" err="1">
                <a:latin typeface="Arial" charset="0"/>
              </a:rPr>
              <a:t>انهبط</a:t>
            </a:r>
            <a:r>
              <a:rPr lang="ar-EG" sz="8000" b="1" dirty="0">
                <a:latin typeface="Arial" charset="0"/>
              </a:rPr>
              <a:t> الموت وسطوته</a:t>
            </a:r>
            <a:endParaRPr lang="en-US" sz="8000" b="1" dirty="0">
              <a:latin typeface="Arial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-76200" y="762000"/>
            <a:ext cx="9144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defRPr/>
            </a:pPr>
            <a:r>
              <a:rPr lang="ar-EG" sz="8000" b="1" dirty="0">
                <a:latin typeface="Arial" charset="0"/>
              </a:rPr>
              <a:t>وأصابع النعمة الإلهيـــة</a:t>
            </a:r>
          </a:p>
          <a:p>
            <a:pPr algn="ctr" rtl="1">
              <a:defRPr/>
            </a:pPr>
            <a:r>
              <a:rPr lang="ar-EG" sz="8000" b="1" dirty="0">
                <a:latin typeface="Arial" charset="0"/>
              </a:rPr>
              <a:t> لملمت أشــلائي</a:t>
            </a:r>
          </a:p>
          <a:p>
            <a:pPr algn="ctr" rtl="1">
              <a:defRPr/>
            </a:pPr>
            <a:r>
              <a:rPr lang="ar-EG" sz="8000" b="1" dirty="0" err="1">
                <a:latin typeface="Arial" charset="0"/>
              </a:rPr>
              <a:t>بمراحم</a:t>
            </a:r>
            <a:r>
              <a:rPr lang="ar-EG" sz="8000" b="1" dirty="0">
                <a:latin typeface="Arial" charset="0"/>
              </a:rPr>
              <a:t> النعمة السماوية</a:t>
            </a:r>
          </a:p>
          <a:p>
            <a:pPr algn="ctr" rtl="1">
              <a:defRPr/>
            </a:pPr>
            <a:r>
              <a:rPr lang="ar-EG" sz="8000" b="1" dirty="0">
                <a:latin typeface="Arial" charset="0"/>
              </a:rPr>
              <a:t> </a:t>
            </a:r>
            <a:r>
              <a:rPr lang="ar-EG" sz="8000" b="1" dirty="0" err="1">
                <a:latin typeface="Arial" charset="0"/>
              </a:rPr>
              <a:t>اتجمّعت</a:t>
            </a:r>
            <a:r>
              <a:rPr lang="ar-EG" sz="8000" b="1" dirty="0">
                <a:latin typeface="Arial" charset="0"/>
              </a:rPr>
              <a:t> أجزائي</a:t>
            </a:r>
            <a:endParaRPr lang="en-US" sz="8000" b="1" dirty="0">
              <a:latin typeface="Arial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152400" y="798016"/>
            <a:ext cx="914400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defRPr/>
            </a:pPr>
            <a:r>
              <a:rPr lang="ar-EG" sz="8800" b="1" dirty="0" err="1">
                <a:latin typeface="Arial" charset="0"/>
              </a:rPr>
              <a:t>اتولدت</a:t>
            </a:r>
            <a:r>
              <a:rPr lang="ar-EG" sz="8800" b="1" dirty="0">
                <a:latin typeface="Arial" charset="0"/>
              </a:rPr>
              <a:t> أنا مرتين</a:t>
            </a:r>
          </a:p>
          <a:p>
            <a:pPr algn="ctr" rtl="1">
              <a:defRPr/>
            </a:pPr>
            <a:r>
              <a:rPr lang="ar-EG" sz="8800" b="1">
                <a:latin typeface="Arial" charset="0"/>
              </a:rPr>
              <a:t>  وتاريخي </a:t>
            </a:r>
            <a:r>
              <a:rPr lang="ar-EG" sz="8800" b="1" dirty="0" err="1">
                <a:latin typeface="Arial" charset="0"/>
              </a:rPr>
              <a:t>اتقسم</a:t>
            </a:r>
            <a:r>
              <a:rPr lang="ar-EG" sz="8800" b="1" dirty="0">
                <a:latin typeface="Arial" charset="0"/>
              </a:rPr>
              <a:t> </a:t>
            </a:r>
            <a:r>
              <a:rPr lang="ar-EG" sz="8800" b="1" dirty="0" err="1">
                <a:latin typeface="Arial" charset="0"/>
              </a:rPr>
              <a:t>جزئين</a:t>
            </a:r>
            <a:endParaRPr lang="ar-EG" sz="8800" b="1" dirty="0">
              <a:latin typeface="Arial" charset="0"/>
            </a:endParaRPr>
          </a:p>
          <a:p>
            <a:pPr algn="ctr" rtl="1">
              <a:defRPr/>
            </a:pPr>
            <a:r>
              <a:rPr lang="ar-EG" sz="8800" b="1" dirty="0">
                <a:latin typeface="Arial" charset="0"/>
              </a:rPr>
              <a:t>خارج مدينة نايين</a:t>
            </a:r>
            <a:endParaRPr lang="en-US" sz="8800" b="1" dirty="0">
              <a:latin typeface="Arial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685800"/>
            <a:ext cx="9144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defRPr/>
            </a:pPr>
            <a:r>
              <a:rPr lang="ar-EG" sz="8000" b="1" dirty="0">
                <a:latin typeface="Arial" charset="0"/>
              </a:rPr>
              <a:t>الخطية</a:t>
            </a:r>
            <a:r>
              <a:rPr lang="en-US" sz="8000" b="1" dirty="0">
                <a:latin typeface="Arial" charset="0"/>
              </a:rPr>
              <a:t> </a:t>
            </a:r>
            <a:r>
              <a:rPr lang="ar-EG" sz="8000" b="1" dirty="0">
                <a:latin typeface="Arial" charset="0"/>
              </a:rPr>
              <a:t>وبصمة الموت </a:t>
            </a:r>
            <a:endParaRPr lang="en-US" sz="8000" b="1" dirty="0">
              <a:latin typeface="Arial" charset="0"/>
            </a:endParaRPr>
          </a:p>
          <a:p>
            <a:pPr algn="ctr" rtl="1">
              <a:defRPr/>
            </a:pPr>
            <a:r>
              <a:rPr lang="ar-EG" sz="8000" b="1" dirty="0">
                <a:latin typeface="Arial" charset="0"/>
              </a:rPr>
              <a:t>اللي فيها</a:t>
            </a:r>
          </a:p>
          <a:p>
            <a:pPr algn="ctr" rtl="1">
              <a:defRPr/>
            </a:pPr>
            <a:r>
              <a:rPr lang="ar-EG" sz="8000" b="1" dirty="0">
                <a:latin typeface="Arial" charset="0"/>
              </a:rPr>
              <a:t>طبعت على نفسي طرق</a:t>
            </a:r>
            <a:endParaRPr lang="en-US" sz="8000" b="1" dirty="0">
              <a:latin typeface="Arial" charset="0"/>
            </a:endParaRPr>
          </a:p>
          <a:p>
            <a:pPr algn="ctr" rtl="1">
              <a:defRPr/>
            </a:pPr>
            <a:r>
              <a:rPr lang="ar-EG" sz="8000" b="1" dirty="0">
                <a:latin typeface="Arial" charset="0"/>
              </a:rPr>
              <a:t> عدم الحياة</a:t>
            </a:r>
            <a:endParaRPr lang="en-US" sz="8000" b="1" dirty="0">
              <a:latin typeface="Arial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838200"/>
            <a:ext cx="9144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defRPr/>
            </a:pPr>
            <a:r>
              <a:rPr lang="ar-EG" sz="8000" b="1" dirty="0">
                <a:latin typeface="Arial" charset="0"/>
              </a:rPr>
              <a:t>الخطية وشوكة الموت </a:t>
            </a:r>
            <a:endParaRPr lang="en-US" sz="8000" b="1" dirty="0">
              <a:latin typeface="Arial" charset="0"/>
            </a:endParaRPr>
          </a:p>
          <a:p>
            <a:pPr algn="ctr" rtl="1">
              <a:defRPr/>
            </a:pPr>
            <a:r>
              <a:rPr lang="ar-EG" sz="8000" b="1" dirty="0">
                <a:latin typeface="Arial" charset="0"/>
              </a:rPr>
              <a:t>اللي </a:t>
            </a:r>
            <a:r>
              <a:rPr lang="ar-EG" sz="8000" b="1" dirty="0" err="1">
                <a:latin typeface="Arial" charset="0"/>
              </a:rPr>
              <a:t>بيها</a:t>
            </a:r>
            <a:endParaRPr lang="ar-EG" sz="8000" b="1" dirty="0">
              <a:latin typeface="Arial" charset="0"/>
            </a:endParaRPr>
          </a:p>
          <a:p>
            <a:pPr algn="ctr" rtl="1">
              <a:defRPr/>
            </a:pPr>
            <a:r>
              <a:rPr lang="ar-EG" sz="8000" b="1" dirty="0" err="1">
                <a:latin typeface="Arial" charset="0"/>
              </a:rPr>
              <a:t>اتفرقت</a:t>
            </a:r>
            <a:r>
              <a:rPr lang="ar-EG" sz="8000" b="1" dirty="0">
                <a:latin typeface="Arial" charset="0"/>
              </a:rPr>
              <a:t> نفسي ما بين</a:t>
            </a:r>
            <a:endParaRPr lang="en-US" sz="8000" b="1" dirty="0">
              <a:latin typeface="Arial" charset="0"/>
            </a:endParaRPr>
          </a:p>
          <a:p>
            <a:pPr algn="ctr" rtl="1">
              <a:defRPr/>
            </a:pPr>
            <a:r>
              <a:rPr lang="ar-EG" sz="8000" b="1" dirty="0">
                <a:latin typeface="Arial" charset="0"/>
              </a:rPr>
              <a:t> ألف اتجاه</a:t>
            </a:r>
            <a:endParaRPr lang="en-US" sz="8000" b="1" dirty="0">
              <a:latin typeface="Arial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-76200" y="762000"/>
            <a:ext cx="9144000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defRPr/>
            </a:pPr>
            <a:r>
              <a:rPr lang="ar-EG" sz="8000" b="1" dirty="0">
                <a:latin typeface="Arial" charset="0"/>
              </a:rPr>
              <a:t>نعشي </a:t>
            </a:r>
            <a:r>
              <a:rPr lang="ar-EG" sz="8000" b="1" dirty="0" err="1">
                <a:latin typeface="Arial" charset="0"/>
              </a:rPr>
              <a:t>اتحمل</a:t>
            </a:r>
            <a:r>
              <a:rPr lang="ar-EG" sz="8000" b="1" dirty="0">
                <a:latin typeface="Arial" charset="0"/>
              </a:rPr>
              <a:t> </a:t>
            </a:r>
            <a:r>
              <a:rPr lang="ar-EG" sz="8000" b="1" dirty="0" err="1">
                <a:latin typeface="Arial" charset="0"/>
              </a:rPr>
              <a:t>بإيدين</a:t>
            </a:r>
            <a:r>
              <a:rPr lang="ar-EG" sz="8000" b="1" dirty="0">
                <a:latin typeface="Arial" charset="0"/>
              </a:rPr>
              <a:t> بشر </a:t>
            </a:r>
          </a:p>
          <a:p>
            <a:pPr algn="ctr" rtl="1">
              <a:defRPr/>
            </a:pPr>
            <a:r>
              <a:rPr lang="ar-EG" sz="8000" b="1" dirty="0">
                <a:latin typeface="Arial" charset="0"/>
              </a:rPr>
              <a:t>محمول بتيـــار محمولين</a:t>
            </a:r>
            <a:endParaRPr lang="en-US" sz="8000" b="1" dirty="0">
              <a:latin typeface="Arial" charset="0"/>
            </a:endParaRPr>
          </a:p>
          <a:p>
            <a:pPr algn="ctr">
              <a:defRPr/>
            </a:pPr>
            <a:r>
              <a:rPr lang="ar-EG" sz="8000" b="1" dirty="0" err="1">
                <a:latin typeface="Arial" charset="0"/>
              </a:rPr>
              <a:t>رايح</a:t>
            </a:r>
            <a:r>
              <a:rPr lang="ar-EG" sz="8000" b="1" dirty="0">
                <a:latin typeface="Arial" charset="0"/>
              </a:rPr>
              <a:t> لقبر فيَّ </a:t>
            </a:r>
            <a:r>
              <a:rPr lang="ar-EG" sz="8000" b="1" dirty="0" err="1">
                <a:latin typeface="Arial" charset="0"/>
              </a:rPr>
              <a:t>اتحــفر</a:t>
            </a:r>
            <a:endParaRPr lang="ar-EG" sz="8000" b="1" dirty="0">
              <a:latin typeface="Arial" charset="0"/>
            </a:endParaRPr>
          </a:p>
          <a:p>
            <a:pPr algn="ctr">
              <a:defRPr/>
            </a:pPr>
            <a:r>
              <a:rPr lang="ar-EG" sz="8000" b="1" dirty="0">
                <a:latin typeface="Arial" charset="0"/>
              </a:rPr>
              <a:t>ميت في موكب ميتين</a:t>
            </a:r>
            <a:endParaRPr lang="en-US" sz="8000" b="1" dirty="0">
              <a:latin typeface="Arial" charset="0"/>
            </a:endParaRPr>
          </a:p>
          <a:p>
            <a:pPr algn="ctr" rtl="1">
              <a:defRPr/>
            </a:pPr>
            <a:endParaRPr lang="en-US" sz="8000" b="1" dirty="0">
              <a:latin typeface="Arial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895811"/>
            <a:ext cx="9144000" cy="42857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  <a:defRPr/>
            </a:pPr>
            <a:r>
              <a:rPr lang="ar-EG" sz="9600" b="1" dirty="0"/>
              <a:t>خارج مدينة نايين</a:t>
            </a:r>
          </a:p>
          <a:p>
            <a:pPr algn="ctr" rtl="1">
              <a:lnSpc>
                <a:spcPct val="150000"/>
              </a:lnSpc>
              <a:defRPr/>
            </a:pPr>
            <a:r>
              <a:rPr lang="ar-EG" sz="9600" b="1" dirty="0"/>
              <a:t>راحت منى السنين</a:t>
            </a:r>
            <a:endParaRPr lang="en-US" sz="9600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311289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defRPr/>
            </a:pPr>
            <a:r>
              <a:rPr lang="ar-EG" sz="7200" b="1" dirty="0"/>
              <a:t>على باب مدينتي </a:t>
            </a:r>
          </a:p>
          <a:p>
            <a:pPr algn="ctr" rtl="1">
              <a:defRPr/>
            </a:pPr>
            <a:r>
              <a:rPr lang="ar-EG" sz="7200" b="1" dirty="0"/>
              <a:t>حدث </a:t>
            </a:r>
            <a:r>
              <a:rPr lang="ar-EG" sz="7200" b="1" dirty="0" err="1"/>
              <a:t>شئ</a:t>
            </a:r>
            <a:r>
              <a:rPr lang="ar-EG" sz="7200" b="1" dirty="0"/>
              <a:t> سد الطريق</a:t>
            </a:r>
            <a:endParaRPr lang="en-US" sz="7200" b="1" dirty="0"/>
          </a:p>
          <a:p>
            <a:pPr algn="ctr" rtl="1">
              <a:defRPr/>
            </a:pPr>
            <a:r>
              <a:rPr lang="ar-EG" sz="7200" b="1" dirty="0"/>
              <a:t>إيه اللي صار؟</a:t>
            </a:r>
          </a:p>
          <a:p>
            <a:pPr algn="ctr" rtl="1">
              <a:defRPr/>
            </a:pPr>
            <a:r>
              <a:rPr lang="ar-EG" sz="7200" b="1" dirty="0"/>
              <a:t>قالوا إن موكب حي جانا</a:t>
            </a:r>
          </a:p>
          <a:p>
            <a:pPr algn="ctr" rtl="1">
              <a:defRPr/>
            </a:pPr>
            <a:r>
              <a:rPr lang="ar-EG" sz="7200" b="1" dirty="0"/>
              <a:t> وفيه صديق فيه النهــار</a:t>
            </a:r>
            <a:endParaRPr lang="en-US" sz="7200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-76200" y="762000"/>
            <a:ext cx="9144000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defRPr/>
            </a:pPr>
            <a:r>
              <a:rPr lang="ar-EG" sz="8000" b="1" dirty="0">
                <a:latin typeface="Arial" charset="0"/>
              </a:rPr>
              <a:t>نعشي </a:t>
            </a:r>
            <a:r>
              <a:rPr lang="ar-EG" sz="8000" b="1" dirty="0" err="1">
                <a:latin typeface="Arial" charset="0"/>
              </a:rPr>
              <a:t>اتحمل</a:t>
            </a:r>
            <a:r>
              <a:rPr lang="ar-EG" sz="8000" b="1" dirty="0">
                <a:latin typeface="Arial" charset="0"/>
              </a:rPr>
              <a:t> </a:t>
            </a:r>
            <a:r>
              <a:rPr lang="ar-EG" sz="8000" b="1" dirty="0" err="1">
                <a:latin typeface="Arial" charset="0"/>
              </a:rPr>
              <a:t>بإيدين</a:t>
            </a:r>
            <a:r>
              <a:rPr lang="ar-EG" sz="8000" b="1" dirty="0">
                <a:latin typeface="Arial" charset="0"/>
              </a:rPr>
              <a:t> بشر </a:t>
            </a:r>
          </a:p>
          <a:p>
            <a:pPr algn="ctr" rtl="1">
              <a:defRPr/>
            </a:pPr>
            <a:r>
              <a:rPr lang="ar-EG" sz="8000" b="1" dirty="0">
                <a:latin typeface="Arial" charset="0"/>
              </a:rPr>
              <a:t>محمول بتيـــار محمولين</a:t>
            </a:r>
            <a:endParaRPr lang="en-US" sz="8000" b="1" dirty="0">
              <a:latin typeface="Arial" charset="0"/>
            </a:endParaRPr>
          </a:p>
          <a:p>
            <a:pPr algn="ctr">
              <a:defRPr/>
            </a:pPr>
            <a:r>
              <a:rPr lang="ar-EG" sz="8000" b="1" dirty="0" err="1">
                <a:latin typeface="Arial" charset="0"/>
              </a:rPr>
              <a:t>رايح</a:t>
            </a:r>
            <a:r>
              <a:rPr lang="ar-EG" sz="8000" b="1" dirty="0">
                <a:latin typeface="Arial" charset="0"/>
              </a:rPr>
              <a:t> لقبر فيَّ </a:t>
            </a:r>
            <a:r>
              <a:rPr lang="ar-EG" sz="8000" b="1" dirty="0" err="1">
                <a:latin typeface="Arial" charset="0"/>
              </a:rPr>
              <a:t>اتحــفر</a:t>
            </a:r>
            <a:endParaRPr lang="ar-EG" sz="8000" b="1" dirty="0">
              <a:latin typeface="Arial" charset="0"/>
            </a:endParaRPr>
          </a:p>
          <a:p>
            <a:pPr algn="ctr">
              <a:defRPr/>
            </a:pPr>
            <a:r>
              <a:rPr lang="ar-EG" sz="8000" b="1" dirty="0">
                <a:latin typeface="Arial" charset="0"/>
              </a:rPr>
              <a:t>ميت في موكب ميتين</a:t>
            </a:r>
            <a:endParaRPr lang="en-US" sz="8000" b="1" dirty="0">
              <a:latin typeface="Arial" charset="0"/>
            </a:endParaRPr>
          </a:p>
          <a:p>
            <a:pPr algn="ctr" rtl="1">
              <a:defRPr/>
            </a:pPr>
            <a:endParaRPr lang="en-US" sz="8000" b="1" dirty="0">
              <a:latin typeface="Arial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685800"/>
            <a:ext cx="9144000" cy="47397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defRPr/>
            </a:pPr>
            <a:r>
              <a:rPr lang="ar-EG" sz="8000" b="1" dirty="0"/>
              <a:t>فيه الحياة رب الحياة</a:t>
            </a:r>
          </a:p>
          <a:p>
            <a:pPr algn="ctr" rtl="1">
              <a:defRPr/>
            </a:pPr>
            <a:r>
              <a:rPr lang="ar-EG" sz="8000" b="1" dirty="0"/>
              <a:t>فيه الحياة رب الحياة </a:t>
            </a:r>
          </a:p>
          <a:p>
            <a:pPr algn="ctr" rtl="1">
              <a:defRPr/>
            </a:pPr>
            <a:r>
              <a:rPr lang="ar-EG" sz="14200" b="1" dirty="0"/>
              <a:t>يــســوع</a:t>
            </a:r>
            <a:endParaRPr lang="en-US" sz="11700" b="1" dirty="0">
              <a:latin typeface="Arial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838200"/>
            <a:ext cx="9144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defRPr/>
            </a:pPr>
            <a:r>
              <a:rPr lang="ar-EG" sz="8000" b="1" dirty="0">
                <a:latin typeface="Arial" charset="0"/>
              </a:rPr>
              <a:t>لمس النعــــــش  </a:t>
            </a:r>
          </a:p>
          <a:p>
            <a:pPr algn="ctr" rtl="1">
              <a:defRPr/>
            </a:pPr>
            <a:r>
              <a:rPr lang="ar-EG" sz="8000" b="1" dirty="0">
                <a:latin typeface="Arial" charset="0"/>
              </a:rPr>
              <a:t> سرى تيــار من لمسته</a:t>
            </a:r>
          </a:p>
          <a:p>
            <a:pPr algn="ctr" rtl="1">
              <a:defRPr/>
            </a:pPr>
            <a:r>
              <a:rPr lang="ar-EG" sz="8000" b="1" dirty="0">
                <a:latin typeface="Arial" charset="0"/>
              </a:rPr>
              <a:t>في لمس النعش </a:t>
            </a:r>
          </a:p>
          <a:p>
            <a:pPr algn="ctr" rtl="1">
              <a:defRPr/>
            </a:pPr>
            <a:r>
              <a:rPr lang="ar-EG" sz="8000" b="1" dirty="0">
                <a:latin typeface="Arial" charset="0"/>
              </a:rPr>
              <a:t>  قلبي انتفض من رقدته</a:t>
            </a:r>
            <a:endParaRPr lang="en-US" sz="8000" b="1" dirty="0">
              <a:latin typeface="Arial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1875</TotalTime>
  <Words>159</Words>
  <Application>Microsoft Office PowerPoint</Application>
  <PresentationFormat>عرض على الشاشة (4:3)</PresentationFormat>
  <Paragraphs>48</Paragraphs>
  <Slides>15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15</vt:i4>
      </vt:variant>
    </vt:vector>
  </HeadingPairs>
  <TitlesOfParts>
    <vt:vector size="18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212</cp:revision>
  <dcterms:created xsi:type="dcterms:W3CDTF">2021-12-07T14:30:00Z</dcterms:created>
  <dcterms:modified xsi:type="dcterms:W3CDTF">2023-12-24T14:09:05Z</dcterms:modified>
</cp:coreProperties>
</file>