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04" r:id="rId3"/>
    <p:sldId id="277" r:id="rId4"/>
    <p:sldId id="422" r:id="rId5"/>
    <p:sldId id="418" r:id="rId6"/>
    <p:sldId id="423" r:id="rId7"/>
    <p:sldId id="29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56" d="100"/>
          <a:sy n="56" d="100"/>
        </p:scale>
        <p:origin x="76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79364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الذي فينا اعظَم</a:t>
            </a:r>
            <a:br>
              <a:rPr lang="ar-EG" sz="8000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70670"/>
            <a:ext cx="9144000" cy="4634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 الذي فينا أعظَم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من الذي في العالم ) 2</a:t>
            </a:r>
            <a:endParaRPr lang="ar-EG" sz="80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يعظم انتصارنا بيسوع</a:t>
            </a:r>
            <a:br>
              <a:rPr lang="ar-EG" sz="8000" b="1" dirty="0"/>
            </a:br>
            <a:r>
              <a:rPr lang="ar-EG" sz="8000" b="1" dirty="0"/>
              <a:t>الذي حي فينا</a:t>
            </a:r>
            <a:br>
              <a:rPr lang="ar-EG" sz="8000" b="1" dirty="0"/>
            </a:br>
            <a:r>
              <a:rPr lang="ar-EG" sz="8000" b="1" dirty="0"/>
              <a:t>نرفع رؤوسنا عاليا</a:t>
            </a:r>
            <a:br>
              <a:rPr lang="ar-EG" sz="8000" b="1" dirty="0"/>
            </a:br>
            <a:r>
              <a:rPr lang="ar-EG" sz="8000" b="1" dirty="0"/>
              <a:t>غالبين بربنا</a:t>
            </a:r>
            <a:endParaRPr lang="en-US" sz="8000" b="1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" y="470670"/>
            <a:ext cx="9144000" cy="4634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 الذي فينا أعظَم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من الذي في العالم ) 2</a:t>
            </a:r>
            <a:endParaRPr lang="ar-EG" sz="80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كل الة صورت ضدنا</a:t>
            </a:r>
            <a:br>
              <a:rPr lang="ar-EG" sz="8000" b="1" dirty="0"/>
            </a:br>
            <a:r>
              <a:rPr lang="ar-EG" sz="8000" b="1" dirty="0"/>
              <a:t>أبدًا لن تنجح</a:t>
            </a:r>
            <a:br>
              <a:rPr lang="ar-EG" sz="8000" b="1" dirty="0"/>
            </a:br>
            <a:r>
              <a:rPr lang="ar-EG" sz="8000" b="1" dirty="0"/>
              <a:t>أبواب الجحيم</a:t>
            </a:r>
            <a:br>
              <a:rPr lang="ar-EG" sz="8000" b="1" dirty="0"/>
            </a:br>
            <a:r>
              <a:rPr lang="ar-EG" sz="8000" b="1" dirty="0"/>
              <a:t>لن تقف صامدة أمامنا</a:t>
            </a:r>
            <a:endParaRPr lang="en-US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" y="533400"/>
            <a:ext cx="9144000" cy="4634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 الذي فينا أعظَم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من الذي في العالم ) 2</a:t>
            </a:r>
            <a:endParaRPr lang="ar-EG" sz="80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1305</TotalTime>
  <Words>68</Words>
  <Application>Microsoft Office PowerPoint</Application>
  <PresentationFormat>عرض على الشاشة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254</cp:revision>
  <dcterms:created xsi:type="dcterms:W3CDTF">2021-12-07T14:30:00Z</dcterms:created>
  <dcterms:modified xsi:type="dcterms:W3CDTF">2023-12-24T14:11:38Z</dcterms:modified>
</cp:coreProperties>
</file>