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الذي لم يشفق على ابنه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5988"/>
            <a:ext cx="9144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</a:pPr>
            <a:r>
              <a:rPr lang="ar-EG" sz="6600" b="1" dirty="0">
                <a:cs typeface="Times New Roman" pitchFamily="26" charset="0"/>
              </a:rPr>
              <a:t>نركض خلف بخار زائل باطل</a:t>
            </a:r>
          </a:p>
          <a:p>
            <a:pPr algn="ctr" rtl="1">
              <a:spcBef>
                <a:spcPts val="600"/>
              </a:spcBef>
            </a:pPr>
            <a:r>
              <a:rPr lang="ar-EG" sz="6600" b="1" dirty="0">
                <a:cs typeface="Times New Roman" pitchFamily="26" charset="0"/>
              </a:rPr>
              <a:t>فإذ بنا نصرخ </a:t>
            </a:r>
            <a:r>
              <a:rPr lang="ar-EG" sz="6600" b="1" dirty="0" err="1">
                <a:cs typeface="Times New Roman" pitchFamily="26" charset="0"/>
              </a:rPr>
              <a:t>فى</a:t>
            </a:r>
            <a:r>
              <a:rPr lang="ar-EG" sz="6600" b="1" dirty="0">
                <a:cs typeface="Times New Roman" pitchFamily="26" charset="0"/>
              </a:rPr>
              <a:t> حاجـــــة</a:t>
            </a:r>
          </a:p>
          <a:p>
            <a:pPr algn="ctr" rtl="1">
              <a:spcBef>
                <a:spcPts val="600"/>
              </a:spcBef>
            </a:pPr>
            <a:r>
              <a:rPr lang="ar-EG" sz="6600" b="1" dirty="0">
                <a:cs typeface="Times New Roman" pitchFamily="26" charset="0"/>
              </a:rPr>
              <a:t>وإذ بك تسدد حاجتنا</a:t>
            </a:r>
          </a:p>
          <a:p>
            <a:pPr algn="ctr" rtl="1">
              <a:spcBef>
                <a:spcPts val="600"/>
              </a:spcBef>
            </a:pPr>
            <a:r>
              <a:rPr lang="ar-EG" sz="6600" b="1" dirty="0" err="1">
                <a:cs typeface="Times New Roman" pitchFamily="26" charset="0"/>
              </a:rPr>
              <a:t>تشبعنا..تغني</a:t>
            </a:r>
            <a:r>
              <a:rPr lang="ar-EG" sz="6000" b="1" dirty="0">
                <a:cs typeface="Times New Roman" pitchFamily="26" charset="0"/>
              </a:rPr>
              <a:t> بخيرك</a:t>
            </a:r>
          </a:p>
          <a:p>
            <a:pPr algn="ctr" rtl="1">
              <a:spcBef>
                <a:spcPts val="600"/>
              </a:spcBef>
            </a:pPr>
            <a:r>
              <a:rPr lang="ar-EG" sz="6600" b="1" dirty="0">
                <a:cs typeface="Times New Roman" pitchFamily="26" charset="0"/>
              </a:rPr>
              <a:t>يســـــوع عمــــــرنا</a:t>
            </a:r>
            <a:endParaRPr lang="en-US" sz="6600" b="1" dirty="0">
              <a:cs typeface="Times New Roman" pitchFamily="2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267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cs typeface="Times New Roman" pitchFamily="26" charset="0"/>
              </a:rPr>
              <a:t>ونسمع صوتك مؤنباً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cs typeface="Times New Roman" pitchFamily="26" charset="0"/>
              </a:rPr>
              <a:t>على قلة الإيمان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cs typeface="Times New Roman" pitchFamily="26" charset="0"/>
              </a:rPr>
              <a:t>ونراك فوق الصليب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cs typeface="Times New Roman" pitchFamily="26" charset="0"/>
              </a:rPr>
              <a:t>لترفع الأحزان فنـذكـــر</a:t>
            </a:r>
            <a:endParaRPr lang="en-US" sz="7200" b="1" dirty="0">
              <a:cs typeface="Times New Roman" pitchFamily="2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</a:rPr>
              <a:t>الذي لم يشفق على ابنه</a:t>
            </a:r>
            <a:endParaRPr lang="en-US" sz="8000" b="1" dirty="0">
              <a:latin typeface="Arial" charset="0"/>
            </a:endParaRPr>
          </a:p>
          <a:p>
            <a:pPr algn="ctr" rtl="1"/>
            <a:r>
              <a:rPr lang="ar-EG" sz="8000" b="1" dirty="0">
                <a:latin typeface="Arial" charset="0"/>
              </a:rPr>
              <a:t>بل بذله لأجلنا </a:t>
            </a:r>
          </a:p>
          <a:p>
            <a:pPr algn="ctr" rtl="1"/>
            <a:r>
              <a:rPr lang="ar-EG" sz="8000" b="1" dirty="0">
                <a:latin typeface="Arial" charset="0"/>
              </a:rPr>
              <a:t>بذله لأجلنا أجمعين</a:t>
            </a:r>
          </a:p>
          <a:p>
            <a:pPr algn="ctr" rtl="1"/>
            <a:r>
              <a:rPr lang="ar-EG" sz="8000" b="1" dirty="0">
                <a:latin typeface="Arial" charset="0"/>
              </a:rPr>
              <a:t>بل بذله لأجلنا</a:t>
            </a:r>
            <a:endParaRPr lang="en-GB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latin typeface="Arial" charset="0"/>
              </a:rPr>
              <a:t>كيف لا يهبنا</a:t>
            </a:r>
          </a:p>
          <a:p>
            <a:pPr algn="ctr" rtl="1"/>
            <a:r>
              <a:rPr lang="ar-EG" sz="8800" b="1" dirty="0">
                <a:latin typeface="Arial" charset="0"/>
              </a:rPr>
              <a:t>كيف لا يهبنا</a:t>
            </a:r>
          </a:p>
          <a:p>
            <a:pPr algn="ctr" rtl="1"/>
            <a:r>
              <a:rPr lang="ar-EG" sz="8800" b="1" dirty="0">
                <a:latin typeface="Arial" charset="0"/>
              </a:rPr>
              <a:t>أيضاً </a:t>
            </a:r>
          </a:p>
          <a:p>
            <a:pPr algn="ctr" rtl="1"/>
            <a:r>
              <a:rPr lang="ar-EG" sz="8800" b="1" dirty="0">
                <a:latin typeface="Arial" charset="0"/>
              </a:rPr>
              <a:t>معه كــل شيء</a:t>
            </a:r>
          </a:p>
          <a:p>
            <a:pPr algn="ctr" rtl="1"/>
            <a:endParaRPr lang="en-GB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</a:rPr>
              <a:t>الذي لم يشفق على ابنه</a:t>
            </a:r>
            <a:endParaRPr lang="en-US" sz="8000" b="1" dirty="0">
              <a:latin typeface="Arial" charset="0"/>
            </a:endParaRPr>
          </a:p>
          <a:p>
            <a:pPr algn="ctr" rtl="1"/>
            <a:r>
              <a:rPr lang="ar-EG" sz="8000" b="1" dirty="0">
                <a:latin typeface="Arial" charset="0"/>
              </a:rPr>
              <a:t>بل بذله لأجلنا </a:t>
            </a:r>
          </a:p>
          <a:p>
            <a:pPr algn="ctr" rtl="1"/>
            <a:r>
              <a:rPr lang="ar-EG" sz="8000" b="1" dirty="0">
                <a:latin typeface="Arial" charset="0"/>
              </a:rPr>
              <a:t>بذله لأجلنا أجمعين</a:t>
            </a:r>
          </a:p>
          <a:p>
            <a:pPr algn="ctr" rtl="1"/>
            <a:r>
              <a:rPr lang="ar-EG" sz="8000" b="1" dirty="0">
                <a:latin typeface="Arial" charset="0"/>
              </a:rPr>
              <a:t>بل بذله لأجلنا</a:t>
            </a:r>
            <a:endParaRPr lang="en-GB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latin typeface="Arial" charset="0"/>
              </a:rPr>
              <a:t>كيف لا يهبنا</a:t>
            </a:r>
          </a:p>
          <a:p>
            <a:pPr algn="ctr" rtl="1"/>
            <a:r>
              <a:rPr lang="ar-EG" sz="8800" b="1" dirty="0">
                <a:latin typeface="Arial" charset="0"/>
              </a:rPr>
              <a:t>كيف لا يهبنا</a:t>
            </a:r>
          </a:p>
          <a:p>
            <a:pPr algn="ctr" rtl="1"/>
            <a:r>
              <a:rPr lang="ar-EG" sz="8800" b="1" dirty="0">
                <a:latin typeface="Arial" charset="0"/>
              </a:rPr>
              <a:t>أيضاً </a:t>
            </a:r>
          </a:p>
          <a:p>
            <a:pPr algn="ctr" rtl="1"/>
            <a:r>
              <a:rPr lang="ar-EG" sz="8800" b="1" dirty="0">
                <a:latin typeface="Arial" charset="0"/>
              </a:rPr>
              <a:t>معه كــل شيء</a:t>
            </a:r>
          </a:p>
          <a:p>
            <a:pPr algn="ctr" rtl="1"/>
            <a:endParaRPr lang="en-GB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743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يا أبانا أحزاننا قلبك عندما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رأيت ضعف إيماننا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>
                <a:latin typeface="Arial" charset="0"/>
                <a:cs typeface="Arial" charset="0"/>
              </a:rPr>
              <a:t>عجزنا عن رؤية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err="1">
                <a:latin typeface="Arial" charset="0"/>
                <a:cs typeface="Arial" charset="0"/>
              </a:rPr>
              <a:t>الأيدى</a:t>
            </a:r>
            <a:r>
              <a:rPr lang="ar-EG" sz="7200" b="1" dirty="0">
                <a:latin typeface="Arial" charset="0"/>
                <a:cs typeface="Arial" charset="0"/>
              </a:rPr>
              <a:t> القديرة تحملنا</a:t>
            </a:r>
            <a:endParaRPr lang="en-US" sz="7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فى</a:t>
            </a:r>
            <a:r>
              <a:rPr lang="ar-EG" sz="7200" b="1" dirty="0">
                <a:latin typeface="Arial" charset="0"/>
                <a:cs typeface="Arial" charset="0"/>
              </a:rPr>
              <a:t> السفينة كان </a:t>
            </a:r>
            <a:r>
              <a:rPr lang="ar-EG" sz="7200" b="1" dirty="0" err="1">
                <a:latin typeface="Arial" charset="0"/>
                <a:cs typeface="Arial" charset="0"/>
              </a:rPr>
              <a:t>إبنك</a:t>
            </a:r>
            <a:r>
              <a:rPr lang="ar-EG" sz="7200" b="1" dirty="0">
                <a:latin typeface="Arial" charset="0"/>
                <a:cs typeface="Arial" charset="0"/>
              </a:rPr>
              <a:t> وسطنا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روعتنا أصوات ريح هائجة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ميلت حياتنا يمنة يســـرة</a:t>
            </a:r>
            <a:endParaRPr lang="en-US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فإذ بنا نصرخ في رعدة</a:t>
            </a:r>
            <a:endParaRPr lang="en-US" sz="7200" b="1" dirty="0">
              <a:latin typeface="Arial" charset="0"/>
              <a:cs typeface="Arial" charset="0"/>
            </a:endParaRPr>
          </a:p>
          <a:p>
            <a:pPr algn="ctr" rtl="1"/>
            <a:endParaRPr lang="en-US" sz="7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7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8800" b="1" dirty="0"/>
              <a:t>وإذ </a:t>
            </a:r>
            <a:r>
              <a:rPr lang="ar-EG" sz="8800" b="1" dirty="0" err="1"/>
              <a:t>به</a:t>
            </a:r>
            <a:r>
              <a:rPr lang="ar-EG" sz="8800" b="1" dirty="0"/>
              <a:t> يهدئ العواصف</a:t>
            </a:r>
          </a:p>
          <a:p>
            <a:pPr algn="ctr" eaLnBrk="0" hangingPunct="0"/>
            <a:r>
              <a:rPr lang="ar-EG" sz="8800" b="1" dirty="0"/>
              <a:t>يريحنا يمشينا </a:t>
            </a:r>
          </a:p>
          <a:p>
            <a:pPr algn="ctr" eaLnBrk="0" hangingPunct="0"/>
            <a:r>
              <a:rPr lang="ar-EG" sz="8800" b="1" dirty="0"/>
              <a:t>فوق الماء يعبر بنـــا</a:t>
            </a:r>
            <a:endParaRPr lang="en-US" sz="8800" b="1" dirty="0"/>
          </a:p>
          <a:p>
            <a:pPr algn="ctr" eaLnBrk="0" hangingPunct="0"/>
            <a:endParaRPr 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8000" b="1" dirty="0"/>
              <a:t>ونسمع صوته مؤنباً </a:t>
            </a:r>
          </a:p>
          <a:p>
            <a:pPr algn="ctr" eaLnBrk="0" hangingPunct="0"/>
            <a:r>
              <a:rPr lang="ar-EG" sz="8000" b="1" dirty="0"/>
              <a:t>على قلة الإيمان</a:t>
            </a:r>
          </a:p>
          <a:p>
            <a:pPr algn="ctr" eaLnBrk="0" hangingPunct="0"/>
            <a:r>
              <a:rPr lang="ar-EG" sz="8000" b="1" dirty="0"/>
              <a:t>ونراه فوق الصليب </a:t>
            </a:r>
          </a:p>
          <a:p>
            <a:pPr algn="ctr" eaLnBrk="0" hangingPunct="0"/>
            <a:r>
              <a:rPr lang="ar-EG" sz="8000" b="1" dirty="0"/>
              <a:t>ليرفع الأحزان..فنـذكر</a:t>
            </a:r>
            <a:endParaRPr lang="en-US" sz="8000" b="1" dirty="0"/>
          </a:p>
          <a:p>
            <a:pPr algn="ctr" eaLnBrk="0" hangingPunct="0"/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يا فادينا كم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نذكر يوماً </a:t>
            </a:r>
            <a:r>
              <a:rPr lang="ar-EG" sz="8000" b="1" dirty="0" err="1">
                <a:latin typeface="Microsoft Sans Serif" pitchFamily="34" charset="0"/>
                <a:cs typeface="Arial" charset="0"/>
              </a:rPr>
              <a:t>به</a:t>
            </a:r>
            <a:endParaRPr lang="ar-EG" sz="8000" b="1" dirty="0">
              <a:latin typeface="Microsoft Sans Serif" pitchFamily="34" charset="0"/>
              <a:cs typeface="Arial" charset="0"/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أشبعت بالخبز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الجموع يا يســـوع</a:t>
            </a:r>
            <a:endParaRPr lang="en-US" sz="8000" b="1" dirty="0">
              <a:latin typeface="Microsoft Sans Serif" pitchFamily="34" charset="0"/>
              <a:cs typeface="Arial" charset="0"/>
            </a:endParaRPr>
          </a:p>
          <a:p>
            <a:pPr algn="ctr" rtl="1">
              <a:spcBef>
                <a:spcPts val="2400"/>
              </a:spcBef>
            </a:pPr>
            <a:endParaRPr lang="en-US" sz="8000" b="1" dirty="0">
              <a:latin typeface="Microsoft Sans Serif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أطعمت جمعاً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كان للخبز يجوع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ورغم ذلك بالغد نرتبك</a:t>
            </a:r>
            <a:endParaRPr lang="en-US" sz="8000" b="1" dirty="0">
              <a:latin typeface="Microsoft Sans Serif" pitchFamily="34" charset="0"/>
              <a:cs typeface="Arial" charset="0"/>
            </a:endParaRP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latin typeface="Microsoft Sans Serif" pitchFamily="34" charset="0"/>
                <a:cs typeface="Arial" charset="0"/>
              </a:rPr>
              <a:t>كأننا نحيا هنا دون معيـن</a:t>
            </a:r>
            <a:endParaRPr lang="en-US" sz="8000" b="1" dirty="0">
              <a:latin typeface="Microsoft Sans Serif" pitchFamily="34" charset="0"/>
              <a:cs typeface="Arial" charset="0"/>
            </a:endParaRPr>
          </a:p>
          <a:p>
            <a:pPr algn="ctr" rtl="1">
              <a:spcBef>
                <a:spcPts val="2400"/>
              </a:spcBef>
            </a:pPr>
            <a:endParaRPr lang="en-US" sz="8000" b="1" dirty="0">
              <a:latin typeface="Microsoft Sans Serif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166</Words>
  <Application>Microsoft Office PowerPoint</Application>
  <PresentationFormat>عرض على الشاشة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Microsoft Sans Serif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2023-12-24T14:15:12Z</dcterms:modified>
</cp:coreProperties>
</file>