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46" r:id="rId3"/>
    <p:sldId id="274" r:id="rId4"/>
    <p:sldId id="347" r:id="rId5"/>
    <p:sldId id="34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الراجل الأعمى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(الراجل الأعمى ماش</a:t>
            </a:r>
            <a:r>
              <a:rPr lang="ar-EG" sz="7200" b="1" dirty="0"/>
              <a:t>ي</a:t>
            </a:r>
          </a:p>
          <a:p>
            <a:pPr algn="ctr" rtl="1"/>
            <a:r>
              <a:rPr lang="ar-SA" sz="7200" b="1" dirty="0"/>
              <a:t> في الشارع بيبك</a:t>
            </a:r>
            <a:r>
              <a:rPr lang="ar-EG" sz="7200" b="1" dirty="0"/>
              <a:t>ي</a:t>
            </a:r>
            <a:r>
              <a:rPr lang="ar-SA" sz="7200" b="1" dirty="0"/>
              <a:t>)</a:t>
            </a:r>
            <a:r>
              <a:rPr lang="ar-EG" sz="7200" b="1" dirty="0"/>
              <a:t>3</a:t>
            </a:r>
            <a:endParaRPr lang="ar-SA" sz="7200" b="1" dirty="0"/>
          </a:p>
          <a:p>
            <a:pPr algn="ctr" rtl="1"/>
            <a:r>
              <a:rPr lang="ar-SA" sz="7200" b="1" dirty="0"/>
              <a:t>ويقول</a:t>
            </a:r>
          </a:p>
          <a:p>
            <a:pPr algn="ctr" rtl="1"/>
            <a:r>
              <a:rPr lang="ar-SA" sz="7200" b="1" dirty="0"/>
              <a:t>(فين الطريق)3 </a:t>
            </a:r>
            <a:endParaRPr lang="ar-EG" sz="7200" b="1" dirty="0"/>
          </a:p>
          <a:p>
            <a:pPr algn="ctr" rtl="1"/>
            <a:r>
              <a:rPr lang="ar-SA" sz="7200" b="1" dirty="0"/>
              <a:t>طريق الحياة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6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(بنت صغيرة ماشية</a:t>
            </a:r>
            <a:endParaRPr lang="ar-EG" sz="7200" b="1" dirty="0"/>
          </a:p>
          <a:p>
            <a:pPr algn="ctr" rtl="1"/>
            <a:r>
              <a:rPr lang="ar-SA" sz="7200" b="1" dirty="0"/>
              <a:t> في الشارع بتبك</a:t>
            </a:r>
            <a:r>
              <a:rPr lang="ar-EG" sz="7200" b="1" dirty="0"/>
              <a:t>ي</a:t>
            </a:r>
            <a:r>
              <a:rPr lang="ar-SA" sz="7200" b="1" dirty="0"/>
              <a:t>)</a:t>
            </a:r>
            <a:r>
              <a:rPr lang="ar-EG" sz="7200" b="1" dirty="0"/>
              <a:t>3</a:t>
            </a:r>
            <a:r>
              <a:rPr lang="ar-SA" sz="7200" b="1" dirty="0"/>
              <a:t> </a:t>
            </a:r>
          </a:p>
          <a:p>
            <a:pPr algn="ctr" rtl="1"/>
            <a:r>
              <a:rPr lang="ar-SA" sz="7200" b="1" dirty="0"/>
              <a:t>وتقول</a:t>
            </a:r>
          </a:p>
          <a:p>
            <a:pPr algn="ctr" rtl="1"/>
            <a:r>
              <a:rPr lang="ar-SA" sz="7200" b="1" dirty="0"/>
              <a:t>(فين الطريق)3</a:t>
            </a:r>
            <a:endParaRPr lang="ar-EG" sz="7200" b="1" dirty="0"/>
          </a:p>
          <a:p>
            <a:pPr algn="ctr" rtl="1"/>
            <a:r>
              <a:rPr lang="ar-SA" sz="7200" b="1" dirty="0"/>
              <a:t> طريق الحياة</a:t>
            </a:r>
          </a:p>
          <a:p>
            <a:pPr algn="ctr"/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4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(الراجل العجوز ماشى </a:t>
            </a:r>
            <a:endParaRPr lang="ar-EG" sz="7200" b="1" dirty="0"/>
          </a:p>
          <a:p>
            <a:pPr algn="ctr" rtl="1"/>
            <a:r>
              <a:rPr lang="ar-SA" sz="7200" b="1" dirty="0"/>
              <a:t>في الشارع بيبك</a:t>
            </a:r>
            <a:r>
              <a:rPr lang="ar-EG" sz="7200" b="1" dirty="0"/>
              <a:t>ي</a:t>
            </a:r>
            <a:r>
              <a:rPr lang="ar-SA" sz="7200" b="1" dirty="0"/>
              <a:t>)3</a:t>
            </a:r>
          </a:p>
          <a:p>
            <a:pPr algn="ctr" rtl="1"/>
            <a:r>
              <a:rPr lang="ar-SA" sz="7200" b="1" dirty="0"/>
              <a:t>ويقول</a:t>
            </a:r>
          </a:p>
          <a:p>
            <a:pPr algn="ctr" rtl="1"/>
            <a:r>
              <a:rPr lang="ar-SA" sz="7200" b="1" dirty="0"/>
              <a:t>(فين الطريق)3 </a:t>
            </a:r>
            <a:endParaRPr lang="ar-EG" sz="7200" b="1" dirty="0"/>
          </a:p>
          <a:p>
            <a:pPr algn="ctr" rtl="1"/>
            <a:r>
              <a:rPr lang="ar-SA" sz="7200" b="1" dirty="0"/>
              <a:t>طريق الحياة</a:t>
            </a:r>
          </a:p>
          <a:p>
            <a:pPr algn="ctr"/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4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(ويسوع واقف </a:t>
            </a:r>
            <a:endParaRPr lang="ar-EG" sz="7200" b="1" dirty="0"/>
          </a:p>
          <a:p>
            <a:pPr algn="ctr" rtl="1"/>
            <a:r>
              <a:rPr lang="ar-SA" sz="7200" b="1" dirty="0" err="1"/>
              <a:t>فى</a:t>
            </a:r>
            <a:r>
              <a:rPr lang="ar-SA" sz="7200" b="1" dirty="0"/>
              <a:t> الشارع </a:t>
            </a:r>
            <a:r>
              <a:rPr lang="ar-SA" sz="7200" b="1" dirty="0" err="1"/>
              <a:t>بيناد</a:t>
            </a:r>
            <a:r>
              <a:rPr lang="ar-EG" sz="7200" b="1" dirty="0"/>
              <a:t>ي</a:t>
            </a:r>
            <a:r>
              <a:rPr lang="ar-SA" sz="7200" b="1" dirty="0"/>
              <a:t>)3</a:t>
            </a:r>
          </a:p>
          <a:p>
            <a:pPr algn="ctr" rtl="1"/>
            <a:r>
              <a:rPr lang="ar-SA" sz="7200" b="1" dirty="0"/>
              <a:t>ويقول</a:t>
            </a:r>
          </a:p>
          <a:p>
            <a:pPr algn="ctr" rtl="1"/>
            <a:r>
              <a:rPr lang="ar-SA" sz="7200" b="1" dirty="0"/>
              <a:t>(أنا الطريق)3 </a:t>
            </a:r>
            <a:endParaRPr lang="ar-EG" sz="7200" b="1" dirty="0"/>
          </a:p>
          <a:p>
            <a:pPr algn="ctr" rtl="1"/>
            <a:r>
              <a:rPr lang="ar-SA" sz="7200" b="1" dirty="0"/>
              <a:t>طريق الحياة</a:t>
            </a:r>
          </a:p>
          <a:p>
            <a:pPr algn="ctr"/>
            <a:br>
              <a:rPr lang="ar-SA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81</Words>
  <Application>Microsoft Office PowerPoint</Application>
  <PresentationFormat>عرض على الشاشة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2023-12-25T08:50:24Z</dcterms:modified>
</cp:coreProperties>
</file>