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47" r:id="rId5"/>
    <p:sldId id="353" r:id="rId6"/>
    <p:sldId id="349" r:id="rId7"/>
    <p:sldId id="354" r:id="rId8"/>
    <p:sldId id="351" r:id="rId9"/>
    <p:sldId id="35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53"/>
            <p14:sldId id="349"/>
            <p14:sldId id="354"/>
            <p14:sldId id="351"/>
            <p14:sldId id="3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آت على السحاب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  <a:endParaRPr lang="ar-EG" sz="8000" b="1" dirty="0"/>
          </a:p>
          <a:p>
            <a:pPr algn="ctr"/>
            <a:r>
              <a:rPr lang="ar-EG" sz="8000" b="1" dirty="0"/>
              <a:t>الرب آت على سحابٍ</a:t>
            </a:r>
          </a:p>
          <a:p>
            <a:pPr algn="ctr"/>
            <a:r>
              <a:rPr lang="ar-EG" sz="8000" b="1" dirty="0"/>
              <a:t>فاستقبلوهُ يا مؤمنينْ</a:t>
            </a:r>
          </a:p>
          <a:p>
            <a:pPr algn="ctr"/>
            <a:r>
              <a:rPr lang="ar-EG" sz="8000" b="1" dirty="0"/>
              <a:t>سيبهرُ الكونَ بالبهاءِ</a:t>
            </a:r>
          </a:p>
          <a:p>
            <a:pPr algn="ctr"/>
            <a:r>
              <a:rPr lang="ar-EG" sz="8000" b="1" dirty="0"/>
              <a:t>وينشرُ عدله المبينْ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فانتظروهُ فانتظــروهُ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مستيقظينَ وساهرينْ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مــرددينَ وهـــاتفينَ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تعالَ يا ربنا آميـــنْ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</a:p>
          <a:p>
            <a:pPr algn="ctr"/>
            <a:r>
              <a:rPr lang="ar-EG" sz="7200" b="1" dirty="0"/>
              <a:t>يدعو السماءَ والأرض تأتي</a:t>
            </a:r>
          </a:p>
          <a:p>
            <a:pPr algn="ctr"/>
            <a:r>
              <a:rPr lang="ar-EG" sz="7200" b="1" dirty="0"/>
              <a:t>ليـــومِ </a:t>
            </a:r>
            <a:r>
              <a:rPr lang="ar-EG" sz="7200" b="1" dirty="0" err="1"/>
              <a:t>ذينونةٍ</a:t>
            </a:r>
            <a:r>
              <a:rPr lang="ar-EG" sz="7200" b="1" dirty="0"/>
              <a:t> عظيــــمْ</a:t>
            </a:r>
          </a:p>
          <a:p>
            <a:pPr algn="ctr"/>
            <a:r>
              <a:rPr lang="ar-EG" sz="7200" b="1" dirty="0"/>
              <a:t>اسمعْ يا شعبي يا </a:t>
            </a:r>
            <a:r>
              <a:rPr lang="ar-EG" sz="7200" b="1" dirty="0" err="1"/>
              <a:t>أتقيائي</a:t>
            </a:r>
            <a:endParaRPr lang="ar-EG" sz="7200" b="1" dirty="0"/>
          </a:p>
          <a:p>
            <a:pPr algn="ctr"/>
            <a:r>
              <a:rPr lang="ar-EG" sz="7200" b="1" dirty="0" err="1"/>
              <a:t>الـي</a:t>
            </a:r>
            <a:r>
              <a:rPr lang="ar-EG" sz="7200" b="1" dirty="0"/>
              <a:t> إنـي الربُّ الكـــريمْ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فانتظروهُ فانتظــروهُ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مستيقظينَ وساهرينْ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مــرددينَ وهـــاتفينَ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تعالَ يا ربنا آميـــنْ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616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 err="1"/>
              <a:t>ياربُّ</a:t>
            </a:r>
            <a:r>
              <a:rPr lang="ar-EG" sz="7200" b="1" dirty="0"/>
              <a:t> فاسمع نـــداء قلبــي</a:t>
            </a:r>
          </a:p>
          <a:p>
            <a:pPr algn="ctr"/>
            <a:r>
              <a:rPr lang="ar-EG" sz="7200" b="1" dirty="0"/>
              <a:t>واجعلني من بين </a:t>
            </a:r>
            <a:r>
              <a:rPr lang="ar-EG" sz="7200" b="1" dirty="0" err="1"/>
              <a:t>القبولينْ</a:t>
            </a:r>
            <a:endParaRPr lang="ar-EG" sz="7200" b="1" dirty="0"/>
          </a:p>
          <a:p>
            <a:pPr algn="ctr"/>
            <a:r>
              <a:rPr lang="ar-EG" sz="7200" b="1" dirty="0"/>
              <a:t>وامنحني روحاً وفضْ عزاءً</a:t>
            </a:r>
          </a:p>
          <a:p>
            <a:pPr algn="ctr"/>
            <a:r>
              <a:rPr lang="ar-EG" sz="7200" b="1" dirty="0" err="1"/>
              <a:t>مثبتأً</a:t>
            </a:r>
            <a:r>
              <a:rPr lang="ar-EG" sz="7200" b="1" dirty="0"/>
              <a:t> نفســـي يــا معـــينْ</a:t>
            </a:r>
            <a:endParaRPr 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فانتظروهُ فانتظــروهُ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مستيقظينَ وساهرينْ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مــرددينَ وهـــاتفينَ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تعالَ يا ربنا آميـــنْ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9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</a:p>
          <a:p>
            <a:pPr algn="ctr"/>
            <a:r>
              <a:rPr lang="ar-EG" sz="7200" b="1" dirty="0"/>
              <a:t>واضرمْ في قلبي شوقاً وحباً</a:t>
            </a:r>
          </a:p>
          <a:p>
            <a:pPr algn="ctr"/>
            <a:r>
              <a:rPr lang="ar-EG" sz="7200" b="1" dirty="0"/>
              <a:t>ليومك الآتــــــي باليقيـــــنْ</a:t>
            </a:r>
          </a:p>
          <a:p>
            <a:pPr algn="ctr"/>
            <a:r>
              <a:rPr lang="ar-EG" sz="7200" b="1" dirty="0"/>
              <a:t>لكي </a:t>
            </a:r>
            <a:r>
              <a:rPr lang="ar-EG" sz="7200" b="1" dirty="0" err="1"/>
              <a:t>اكــون</a:t>
            </a:r>
            <a:r>
              <a:rPr lang="ar-EG" sz="7200" b="1" dirty="0"/>
              <a:t> فـي الانتظــــارِ</a:t>
            </a:r>
          </a:p>
          <a:p>
            <a:pPr algn="ctr"/>
            <a:r>
              <a:rPr lang="ar-EG" sz="7200" b="1" dirty="0"/>
              <a:t>مردداً شــــدوَ الظافريــــنْ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فانتظروهُ فانتظــروهُ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مستيقظينَ وساهرينْ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مــرددينَ وهـــاتفينَ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تعالَ يا ربنا آميـــنْ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587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109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2023-12-25T08:57:10Z</dcterms:modified>
</cp:coreProperties>
</file>