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49" r:id="rId5"/>
    <p:sldId id="35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sz="8000" b="1" dirty="0"/>
              <a:t>الرب إلهنا في الوسط</a:t>
            </a:r>
            <a:endParaRPr lang="ar-EG" alt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الرب إلهنا في الوسط جبــــــار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الرب إلهنا في الوسط مخلص جبار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يبتهج بنا فرحاً</a:t>
            </a:r>
            <a:br>
              <a:rPr lang="ar-EG" sz="8800" b="1" dirty="0"/>
            </a:br>
            <a:r>
              <a:rPr lang="ar-EG" sz="8800" b="1" dirty="0"/>
              <a:t>يسكت في محبته</a:t>
            </a:r>
            <a:br>
              <a:rPr lang="ar-EG" sz="8800" b="1" dirty="0"/>
            </a:br>
            <a:r>
              <a:rPr lang="ar-EG" sz="8800" b="1" dirty="0"/>
              <a:t>يبتهج بترنــــم</a:t>
            </a:r>
            <a:br>
              <a:rPr lang="ar-EG" sz="8800" b="1" dirty="0"/>
            </a:br>
            <a:r>
              <a:rPr lang="ar-EG" sz="8800" b="1" dirty="0" err="1"/>
              <a:t>هللويــــــــــــا</a:t>
            </a: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الرب إلهنا في الوسط جبــــــار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الرب إلهنا في الوسط مخلص جبار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4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يبتهج بنا فرحاً</a:t>
            </a:r>
            <a:br>
              <a:rPr lang="ar-EG" sz="8800" b="1" dirty="0"/>
            </a:br>
            <a:r>
              <a:rPr lang="ar-EG" sz="8800" b="1" dirty="0"/>
              <a:t>يسكت في محبته</a:t>
            </a:r>
            <a:br>
              <a:rPr lang="ar-EG" sz="8800" b="1" dirty="0"/>
            </a:br>
            <a:r>
              <a:rPr lang="ar-EG" sz="8800" b="1" dirty="0"/>
              <a:t>يبتهج بترنــــم</a:t>
            </a:r>
            <a:br>
              <a:rPr lang="ar-EG" sz="8800" b="1" dirty="0"/>
            </a:br>
            <a:r>
              <a:rPr lang="ar-EG" sz="8800" b="1" dirty="0" err="1"/>
              <a:t>هللويــــــــــــا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1004944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1877</TotalTime>
  <Words>53</Words>
  <Application>Microsoft Office PowerPoint</Application>
  <PresentationFormat>عرض على الشاشة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2023-12-25T09:11:16Z</dcterms:modified>
</cp:coreProperties>
</file>