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/>
              <a:t>الرب أبطل مؤامرة الأمم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الرب أبطل </a:t>
            </a:r>
            <a:r>
              <a:rPr lang="ar-EG" sz="7200" b="1"/>
              <a:t>مؤامرة الأمم</a:t>
            </a:r>
            <a:br>
              <a:rPr lang="ar-EG" sz="7200" b="1" dirty="0"/>
            </a:br>
            <a:r>
              <a:rPr lang="ar-EG" sz="7200" b="1" dirty="0" err="1"/>
              <a:t>لاشــــــىء</a:t>
            </a:r>
            <a:r>
              <a:rPr lang="ar-EG" sz="7200" b="1" dirty="0"/>
              <a:t> افكار الشعوب</a:t>
            </a:r>
            <a:br>
              <a:rPr lang="ar-EG" sz="7200" b="1" dirty="0"/>
            </a:br>
            <a:r>
              <a:rPr lang="ar-EG" sz="7200" b="1" dirty="0"/>
              <a:t>أما مؤامرة الـــــــــــــرب</a:t>
            </a:r>
            <a:br>
              <a:rPr lang="ar-EG" sz="7200" b="1" dirty="0"/>
            </a:br>
            <a:r>
              <a:rPr lang="ar-EG" sz="7200" b="1" dirty="0"/>
              <a:t>فإلي الأبد تثبــــــــــــت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906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افكار قلبــــــــــــــــــــه</a:t>
            </a:r>
            <a:br>
              <a:rPr lang="ar-EG" sz="8000" b="1" dirty="0"/>
            </a:br>
            <a:r>
              <a:rPr lang="ar-EG" sz="8000" b="1" dirty="0"/>
              <a:t>إلي دور فـــــــــــــــدور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27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2023-12-25T08:54:29Z</dcterms:modified>
</cp:coreProperties>
</file>