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46" r:id="rId3"/>
    <p:sldId id="27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spcBef>
                <a:spcPct val="20000"/>
              </a:spcBef>
            </a:pPr>
            <a:r>
              <a:rPr lang="ar-EG" sz="8000" b="1" dirty="0"/>
              <a:t>الرب أبطل مؤامرة الأمم</a:t>
            </a:r>
            <a:endParaRPr lang="ar-EG" altLang="en-US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858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الرب أبطل </a:t>
            </a:r>
            <a:r>
              <a:rPr lang="ar-EG" sz="7200" b="1"/>
              <a:t>مؤامرة الأمم</a:t>
            </a:r>
            <a:br>
              <a:rPr lang="ar-EG" sz="7200" b="1" dirty="0"/>
            </a:br>
            <a:r>
              <a:rPr lang="ar-EG" sz="7200" b="1" dirty="0" err="1"/>
              <a:t>لاشــــــىء</a:t>
            </a:r>
            <a:r>
              <a:rPr lang="ar-EG" sz="7200" b="1" dirty="0"/>
              <a:t> افكار الشعوب</a:t>
            </a:r>
            <a:br>
              <a:rPr lang="ar-EG" sz="7200" b="1" dirty="0"/>
            </a:br>
            <a:r>
              <a:rPr lang="ar-EG" sz="7200" b="1" dirty="0"/>
              <a:t>أما مؤامرة الـــــــــــــرب</a:t>
            </a:r>
            <a:br>
              <a:rPr lang="ar-EG" sz="7200" b="1" dirty="0"/>
            </a:br>
            <a:r>
              <a:rPr lang="ar-EG" sz="7200" b="1" dirty="0"/>
              <a:t>فإلي الأبد تثبــــــــــــت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090688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افكار قلبــــــــــــــــــــه</a:t>
            </a:r>
            <a:br>
              <a:rPr lang="ar-EG" sz="8000" b="1" dirty="0"/>
            </a:br>
            <a:r>
              <a:rPr lang="ar-EG" sz="8000" b="1" dirty="0"/>
              <a:t>إلي دور فـــــــــــــــدور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1875</TotalTime>
  <Words>27</Words>
  <Application>Microsoft Office PowerPoint</Application>
  <PresentationFormat>عرض على الشاشة (4:3)</PresentationFormat>
  <Paragraphs>4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215</cp:revision>
  <dcterms:created xsi:type="dcterms:W3CDTF">2021-12-07T14:30:00Z</dcterms:created>
  <dcterms:modified xsi:type="dcterms:W3CDTF">2023-12-25T08:54:29Z</dcterms:modified>
</cp:coreProperties>
</file>