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2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620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000" b="1" dirty="0"/>
              <a:t>الرب أتعظم </a:t>
            </a:r>
            <a:r>
              <a:rPr lang="ar-EG" sz="8000" b="1" dirty="0" err="1"/>
              <a:t>ويانا</a:t>
            </a:r>
            <a:r>
              <a:rPr lang="ar-EG" sz="8000" b="1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1-الرب أتعظم </a:t>
            </a:r>
            <a:r>
              <a:rPr lang="ar-EG" sz="8000" b="1" dirty="0" err="1"/>
              <a:t>ويانا</a:t>
            </a:r>
            <a:endParaRPr lang="ar-EG" sz="8000" b="1" dirty="0"/>
          </a:p>
          <a:p>
            <a:pPr algn="ctr"/>
            <a:r>
              <a:rPr lang="ar-EG" sz="8000" b="1" dirty="0"/>
              <a:t>وصرنا فرحين</a:t>
            </a:r>
            <a:br>
              <a:rPr lang="ar-EG" sz="8000" b="1" dirty="0"/>
            </a:br>
            <a:r>
              <a:rPr lang="ar-EG" sz="8000" b="1" dirty="0"/>
              <a:t>ماشي معانا وما </a:t>
            </a:r>
            <a:r>
              <a:rPr lang="ar-EG" sz="8000" b="1" dirty="0" err="1"/>
              <a:t>بينسانا</a:t>
            </a:r>
            <a:r>
              <a:rPr lang="ar-EG" sz="8000" b="1" dirty="0"/>
              <a:t> صاحب الوعد أمين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راح نهتف </a:t>
            </a:r>
            <a:r>
              <a:rPr lang="ar-EG" sz="8000" b="1" dirty="0" err="1">
                <a:solidFill>
                  <a:srgbClr val="003300"/>
                </a:solidFill>
              </a:rPr>
              <a:t>ونغني</a:t>
            </a:r>
            <a:r>
              <a:rPr lang="ar-EG" sz="8000" b="1" dirty="0">
                <a:solidFill>
                  <a:srgbClr val="003300"/>
                </a:solidFill>
              </a:rPr>
              <a:t> أغاني </a:t>
            </a:r>
            <a:r>
              <a:rPr lang="ar-EG" sz="8000" b="1" dirty="0" err="1">
                <a:solidFill>
                  <a:srgbClr val="003300"/>
                </a:solidFill>
              </a:rPr>
              <a:t>وبنرنم</a:t>
            </a:r>
            <a:r>
              <a:rPr lang="ar-EG" sz="8000" b="1" dirty="0">
                <a:solidFill>
                  <a:srgbClr val="003300"/>
                </a:solidFill>
              </a:rPr>
              <a:t> ع العود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نفرح </a:t>
            </a: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والفرح معاني لليوم الموعود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7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2- </a:t>
            </a:r>
            <a:r>
              <a:rPr lang="ar-EG" sz="8000" b="1" dirty="0" err="1"/>
              <a:t>امتلات</a:t>
            </a:r>
            <a:r>
              <a:rPr lang="ar-EG" sz="8000" b="1" dirty="0"/>
              <a:t> ضحك الأفواه واللسان </a:t>
            </a:r>
            <a:r>
              <a:rPr lang="ar-EG" sz="8000" b="1" dirty="0" err="1"/>
              <a:t>بيرنم</a:t>
            </a:r>
            <a:r>
              <a:rPr lang="ar-EG" sz="8000" b="1" dirty="0"/>
              <a:t> ليه</a:t>
            </a:r>
            <a:br>
              <a:rPr lang="ar-EG" sz="8000" b="1" dirty="0"/>
            </a:br>
            <a:r>
              <a:rPr lang="ar-EG" sz="8000" b="1" dirty="0"/>
              <a:t>وابتهجت كل الشفاه </a:t>
            </a:r>
          </a:p>
          <a:p>
            <a:pPr algn="ctr"/>
            <a:r>
              <a:rPr lang="ar-EG" sz="8000" b="1" dirty="0" err="1"/>
              <a:t>دي</a:t>
            </a:r>
            <a:r>
              <a:rPr lang="ar-EG" sz="8000" b="1" dirty="0"/>
              <a:t> الفرحة </a:t>
            </a:r>
            <a:r>
              <a:rPr lang="ar-EG" sz="8000" b="1" dirty="0" err="1"/>
              <a:t>بتتكلم</a:t>
            </a:r>
            <a:r>
              <a:rPr lang="ar-EG" sz="8000" b="1" dirty="0"/>
              <a:t> بيه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راح نهتف </a:t>
            </a:r>
            <a:r>
              <a:rPr lang="ar-EG" sz="8000" b="1" dirty="0" err="1">
                <a:solidFill>
                  <a:srgbClr val="003300"/>
                </a:solidFill>
              </a:rPr>
              <a:t>ونغني</a:t>
            </a:r>
            <a:r>
              <a:rPr lang="ar-EG" sz="8000" b="1" dirty="0">
                <a:solidFill>
                  <a:srgbClr val="003300"/>
                </a:solidFill>
              </a:rPr>
              <a:t> أغاني </a:t>
            </a:r>
            <a:r>
              <a:rPr lang="ar-EG" sz="8000" b="1" dirty="0" err="1">
                <a:solidFill>
                  <a:srgbClr val="003300"/>
                </a:solidFill>
              </a:rPr>
              <a:t>وبنرنم</a:t>
            </a:r>
            <a:r>
              <a:rPr lang="ar-EG" sz="8000" b="1" dirty="0">
                <a:solidFill>
                  <a:srgbClr val="003300"/>
                </a:solidFill>
              </a:rPr>
              <a:t> ع العود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نفرح </a:t>
            </a: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والفرح معاني لليوم الموعود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3- نرفع ليك كل الرايات </a:t>
            </a:r>
            <a:r>
              <a:rPr lang="ar-EG" sz="8000" b="1" dirty="0" err="1"/>
              <a:t>بالايمان</a:t>
            </a:r>
            <a:r>
              <a:rPr lang="ar-EG" sz="8000" b="1" dirty="0"/>
              <a:t> </a:t>
            </a:r>
            <a:r>
              <a:rPr lang="ar-EG" sz="8000" b="1" dirty="0" err="1"/>
              <a:t>ينهد</a:t>
            </a:r>
            <a:r>
              <a:rPr lang="ar-EG" sz="8000" b="1" dirty="0"/>
              <a:t> السور</a:t>
            </a:r>
            <a:br>
              <a:rPr lang="ar-EG" sz="8000" b="1" dirty="0"/>
            </a:br>
            <a:r>
              <a:rPr lang="ar-EG" sz="8000" b="1" dirty="0"/>
              <a:t>ونفرح باللي عشانا مات </a:t>
            </a:r>
            <a:r>
              <a:rPr lang="ar-EG" sz="8000" b="1" dirty="0" err="1"/>
              <a:t>دي</a:t>
            </a:r>
            <a:r>
              <a:rPr lang="ar-EG" sz="8000" b="1" dirty="0"/>
              <a:t> السواقي </a:t>
            </a:r>
            <a:r>
              <a:rPr lang="ar-EG" sz="8000" b="1" dirty="0" err="1"/>
              <a:t>بتدور</a:t>
            </a:r>
            <a:endParaRPr lang="ar-EG" sz="8000" b="1" dirty="0"/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7744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>
                <a:solidFill>
                  <a:srgbClr val="003300"/>
                </a:solidFill>
              </a:rPr>
              <a:t>راح نهتف </a:t>
            </a:r>
            <a:r>
              <a:rPr lang="ar-EG" sz="8000" b="1" dirty="0" err="1">
                <a:solidFill>
                  <a:srgbClr val="003300"/>
                </a:solidFill>
              </a:rPr>
              <a:t>ونغني</a:t>
            </a:r>
            <a:r>
              <a:rPr lang="ar-EG" sz="8000" b="1" dirty="0">
                <a:solidFill>
                  <a:srgbClr val="003300"/>
                </a:solidFill>
              </a:rPr>
              <a:t> أغاني </a:t>
            </a:r>
            <a:r>
              <a:rPr lang="ar-EG" sz="8000" b="1" dirty="0" err="1">
                <a:solidFill>
                  <a:srgbClr val="003300"/>
                </a:solidFill>
              </a:rPr>
              <a:t>وبنرنم</a:t>
            </a:r>
            <a:r>
              <a:rPr lang="ar-EG" sz="8000" b="1" dirty="0">
                <a:solidFill>
                  <a:srgbClr val="003300"/>
                </a:solidFill>
              </a:rPr>
              <a:t> ع العود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نفرح </a:t>
            </a:r>
            <a:r>
              <a:rPr lang="ar-EG" sz="8000" b="1" dirty="0" err="1">
                <a:solidFill>
                  <a:srgbClr val="003300"/>
                </a:solidFill>
              </a:rPr>
              <a:t>بيك</a:t>
            </a:r>
            <a:r>
              <a:rPr lang="ar-EG" sz="8000" b="1" dirty="0">
                <a:solidFill>
                  <a:srgbClr val="003300"/>
                </a:solidFill>
              </a:rPr>
              <a:t> والفرح معاني لليوم الموعود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1876</TotalTime>
  <Words>92</Words>
  <Application>Microsoft Office PowerPoint</Application>
  <PresentationFormat>عرض على الشاشة (4:3)</PresentationFormat>
  <Paragraphs>11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214</cp:revision>
  <dcterms:created xsi:type="dcterms:W3CDTF">2021-12-07T14:30:00Z</dcterms:created>
  <dcterms:modified xsi:type="dcterms:W3CDTF">2023-12-25T09:00:15Z</dcterms:modified>
</cp:coreProperties>
</file>