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46" r:id="rId3"/>
    <p:sldId id="274" r:id="rId4"/>
    <p:sldId id="347" r:id="rId5"/>
    <p:sldId id="348" r:id="rId6"/>
    <p:sldId id="349" r:id="rId7"/>
    <p:sldId id="350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47"/>
            <p14:sldId id="348"/>
            <p14:sldId id="349"/>
            <p14:sldId id="35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3" autoAdjust="0"/>
    <p:restoredTop sz="94660"/>
  </p:normalViewPr>
  <p:slideViewPr>
    <p:cSldViewPr>
      <p:cViewPr varScale="1">
        <p:scale>
          <a:sx n="56" d="100"/>
          <a:sy n="56" d="100"/>
        </p:scale>
        <p:origin x="64" y="2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-76200"/>
            <a:ext cx="9144000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>
              <a:lnSpc>
                <a:spcPct val="150000"/>
              </a:lnSpc>
            </a:pPr>
            <a:r>
              <a:rPr lang="ar-EG" sz="8000" b="1" dirty="0"/>
              <a:t>الرب أتعظم </a:t>
            </a:r>
            <a:r>
              <a:rPr lang="ar-EG" sz="8000" b="1" dirty="0" err="1"/>
              <a:t>ويانا</a:t>
            </a:r>
            <a:r>
              <a:rPr lang="ar-EG" sz="8000" b="1" dirty="0"/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744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1-الرب أتعظم </a:t>
            </a:r>
            <a:r>
              <a:rPr lang="ar-EG" sz="8000" b="1" dirty="0" err="1"/>
              <a:t>ويانا</a:t>
            </a:r>
            <a:endParaRPr lang="ar-EG" sz="8000" b="1" dirty="0"/>
          </a:p>
          <a:p>
            <a:pPr algn="ctr"/>
            <a:r>
              <a:rPr lang="ar-EG" sz="8000" b="1" dirty="0"/>
              <a:t>وصرنا فرحين</a:t>
            </a:r>
            <a:br>
              <a:rPr lang="ar-EG" sz="8000" b="1" dirty="0"/>
            </a:br>
            <a:r>
              <a:rPr lang="ar-EG" sz="8000" b="1" dirty="0"/>
              <a:t>ماشي معانا وما </a:t>
            </a:r>
            <a:r>
              <a:rPr lang="ar-EG" sz="8000" b="1" dirty="0" err="1"/>
              <a:t>بينسانا</a:t>
            </a:r>
            <a:r>
              <a:rPr lang="ar-EG" sz="8000" b="1" dirty="0"/>
              <a:t> صاحب الوعد أمين</a:t>
            </a:r>
            <a:endParaRPr lang="en-US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9268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>
                <a:solidFill>
                  <a:srgbClr val="003300"/>
                </a:solidFill>
              </a:rPr>
              <a:t>راح نهتف </a:t>
            </a:r>
            <a:r>
              <a:rPr lang="ar-EG" sz="8000" b="1" dirty="0" err="1">
                <a:solidFill>
                  <a:srgbClr val="003300"/>
                </a:solidFill>
              </a:rPr>
              <a:t>ونغني</a:t>
            </a:r>
            <a:r>
              <a:rPr lang="ar-EG" sz="8000" b="1" dirty="0">
                <a:solidFill>
                  <a:srgbClr val="003300"/>
                </a:solidFill>
              </a:rPr>
              <a:t> أغاني </a:t>
            </a:r>
            <a:r>
              <a:rPr lang="ar-EG" sz="8000" b="1" dirty="0" err="1">
                <a:solidFill>
                  <a:srgbClr val="003300"/>
                </a:solidFill>
              </a:rPr>
              <a:t>وبنرنم</a:t>
            </a:r>
            <a:r>
              <a:rPr lang="ar-EG" sz="8000" b="1" dirty="0">
                <a:solidFill>
                  <a:srgbClr val="003300"/>
                </a:solidFill>
              </a:rPr>
              <a:t> ع العود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نفرح </a:t>
            </a:r>
            <a:r>
              <a:rPr lang="ar-EG" sz="8000" b="1" dirty="0" err="1">
                <a:solidFill>
                  <a:srgbClr val="003300"/>
                </a:solidFill>
              </a:rPr>
              <a:t>بيك</a:t>
            </a:r>
            <a:r>
              <a:rPr lang="ar-EG" sz="8000" b="1" dirty="0">
                <a:solidFill>
                  <a:srgbClr val="003300"/>
                </a:solidFill>
              </a:rPr>
              <a:t> والفرح معاني لليوم الموعود</a:t>
            </a:r>
            <a:endParaRPr lang="en-US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838736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2- </a:t>
            </a:r>
            <a:r>
              <a:rPr lang="ar-EG" sz="8000" b="1" dirty="0" err="1"/>
              <a:t>امتلات</a:t>
            </a:r>
            <a:r>
              <a:rPr lang="ar-EG" sz="8000" b="1" dirty="0"/>
              <a:t> ضحك الأفواه واللسان </a:t>
            </a:r>
            <a:r>
              <a:rPr lang="ar-EG" sz="8000" b="1" dirty="0" err="1"/>
              <a:t>بيرنم</a:t>
            </a:r>
            <a:r>
              <a:rPr lang="ar-EG" sz="8000" b="1" dirty="0"/>
              <a:t> ليه</a:t>
            </a:r>
            <a:br>
              <a:rPr lang="ar-EG" sz="8000" b="1" dirty="0"/>
            </a:br>
            <a:r>
              <a:rPr lang="ar-EG" sz="8000" b="1" dirty="0"/>
              <a:t>وابتهجت كل الشفاه </a:t>
            </a:r>
          </a:p>
          <a:p>
            <a:pPr algn="ctr"/>
            <a:r>
              <a:rPr lang="ar-EG" sz="8000" b="1" dirty="0" err="1"/>
              <a:t>دي</a:t>
            </a:r>
            <a:r>
              <a:rPr lang="ar-EG" sz="8000" b="1" dirty="0"/>
              <a:t> الفرحة </a:t>
            </a:r>
            <a:r>
              <a:rPr lang="ar-EG" sz="8000" b="1" dirty="0" err="1"/>
              <a:t>بتتكلم</a:t>
            </a:r>
            <a:r>
              <a:rPr lang="ar-EG" sz="8000" b="1" dirty="0"/>
              <a:t> بيه</a:t>
            </a:r>
            <a:br>
              <a:rPr lang="ar-EG" sz="8000" b="1" dirty="0"/>
            </a:br>
            <a:endParaRPr lang="en-US" sz="8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744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>
                <a:solidFill>
                  <a:srgbClr val="003300"/>
                </a:solidFill>
              </a:rPr>
              <a:t>راح نهتف </a:t>
            </a:r>
            <a:r>
              <a:rPr lang="ar-EG" sz="8000" b="1" dirty="0" err="1">
                <a:solidFill>
                  <a:srgbClr val="003300"/>
                </a:solidFill>
              </a:rPr>
              <a:t>ونغني</a:t>
            </a:r>
            <a:r>
              <a:rPr lang="ar-EG" sz="8000" b="1" dirty="0">
                <a:solidFill>
                  <a:srgbClr val="003300"/>
                </a:solidFill>
              </a:rPr>
              <a:t> أغاني </a:t>
            </a:r>
            <a:r>
              <a:rPr lang="ar-EG" sz="8000" b="1" dirty="0" err="1">
                <a:solidFill>
                  <a:srgbClr val="003300"/>
                </a:solidFill>
              </a:rPr>
              <a:t>وبنرنم</a:t>
            </a:r>
            <a:r>
              <a:rPr lang="ar-EG" sz="8000" b="1" dirty="0">
                <a:solidFill>
                  <a:srgbClr val="003300"/>
                </a:solidFill>
              </a:rPr>
              <a:t> ع العود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نفرح </a:t>
            </a:r>
            <a:r>
              <a:rPr lang="ar-EG" sz="8000" b="1" dirty="0" err="1">
                <a:solidFill>
                  <a:srgbClr val="003300"/>
                </a:solidFill>
              </a:rPr>
              <a:t>بيك</a:t>
            </a:r>
            <a:r>
              <a:rPr lang="ar-EG" sz="8000" b="1" dirty="0">
                <a:solidFill>
                  <a:srgbClr val="003300"/>
                </a:solidFill>
              </a:rPr>
              <a:t> والفرح معاني لليوم الموعود</a:t>
            </a:r>
            <a:endParaRPr lang="en-US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838200"/>
            <a:ext cx="91440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3- نرفع ليك كل الرايات </a:t>
            </a:r>
            <a:r>
              <a:rPr lang="ar-EG" sz="8000" b="1" dirty="0" err="1"/>
              <a:t>بالايمان</a:t>
            </a:r>
            <a:r>
              <a:rPr lang="ar-EG" sz="8000" b="1" dirty="0"/>
              <a:t> </a:t>
            </a:r>
            <a:r>
              <a:rPr lang="ar-EG" sz="8000" b="1" dirty="0" err="1"/>
              <a:t>ينهد</a:t>
            </a:r>
            <a:r>
              <a:rPr lang="ar-EG" sz="8000" b="1" dirty="0"/>
              <a:t> السور</a:t>
            </a:r>
            <a:br>
              <a:rPr lang="ar-EG" sz="8000" b="1" dirty="0"/>
            </a:br>
            <a:r>
              <a:rPr lang="ar-EG" sz="8000" b="1" dirty="0"/>
              <a:t>ونفرح باللي عشانا مات </a:t>
            </a:r>
            <a:r>
              <a:rPr lang="ar-EG" sz="8000" b="1" dirty="0" err="1"/>
              <a:t>دي</a:t>
            </a:r>
            <a:r>
              <a:rPr lang="ar-EG" sz="8000" b="1" dirty="0"/>
              <a:t> السواقي </a:t>
            </a:r>
            <a:r>
              <a:rPr lang="ar-EG" sz="8000" b="1" dirty="0" err="1"/>
              <a:t>بتدور</a:t>
            </a:r>
            <a:endParaRPr lang="ar-EG" sz="8000" b="1" dirty="0"/>
          </a:p>
          <a:p>
            <a:pPr algn="ctr"/>
            <a:br>
              <a:rPr lang="ar-EG" sz="8000" b="1" dirty="0"/>
            </a:br>
            <a:endParaRPr lang="en-US" sz="80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744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>
                <a:solidFill>
                  <a:srgbClr val="003300"/>
                </a:solidFill>
              </a:rPr>
              <a:t>راح نهتف </a:t>
            </a:r>
            <a:r>
              <a:rPr lang="ar-EG" sz="8000" b="1" dirty="0" err="1">
                <a:solidFill>
                  <a:srgbClr val="003300"/>
                </a:solidFill>
              </a:rPr>
              <a:t>ونغني</a:t>
            </a:r>
            <a:r>
              <a:rPr lang="ar-EG" sz="8000" b="1" dirty="0">
                <a:solidFill>
                  <a:srgbClr val="003300"/>
                </a:solidFill>
              </a:rPr>
              <a:t> أغاني </a:t>
            </a:r>
            <a:r>
              <a:rPr lang="ar-EG" sz="8000" b="1" dirty="0" err="1">
                <a:solidFill>
                  <a:srgbClr val="003300"/>
                </a:solidFill>
              </a:rPr>
              <a:t>وبنرنم</a:t>
            </a:r>
            <a:r>
              <a:rPr lang="ar-EG" sz="8000" b="1" dirty="0">
                <a:solidFill>
                  <a:srgbClr val="003300"/>
                </a:solidFill>
              </a:rPr>
              <a:t> ع العود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نفرح </a:t>
            </a:r>
            <a:r>
              <a:rPr lang="ar-EG" sz="8000" b="1" dirty="0" err="1">
                <a:solidFill>
                  <a:srgbClr val="003300"/>
                </a:solidFill>
              </a:rPr>
              <a:t>بيك</a:t>
            </a:r>
            <a:r>
              <a:rPr lang="ar-EG" sz="8000" b="1" dirty="0">
                <a:solidFill>
                  <a:srgbClr val="003300"/>
                </a:solidFill>
              </a:rPr>
              <a:t> والفرح معاني لليوم الموعود</a:t>
            </a:r>
            <a:endParaRPr lang="en-US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1876</TotalTime>
  <Words>92</Words>
  <Application>Microsoft Office PowerPoint</Application>
  <PresentationFormat>عرض على الشاشة (4:3)</PresentationFormat>
  <Paragraphs>11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214</cp:revision>
  <dcterms:created xsi:type="dcterms:W3CDTF">2021-12-07T14:30:00Z</dcterms:created>
  <dcterms:modified xsi:type="dcterms:W3CDTF">2023-12-25T09:00:15Z</dcterms:modified>
</cp:coreProperties>
</file>