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52" r:id="rId5"/>
    <p:sldId id="348" r:id="rId6"/>
    <p:sldId id="353" r:id="rId7"/>
    <p:sldId id="350" r:id="rId8"/>
    <p:sldId id="35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2"/>
            <p14:sldId id="348"/>
            <p14:sldId id="353"/>
            <p14:sldId id="350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الحي قام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251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الحي قام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قام وانتصــــر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شـــوكة المـــوت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يســــوعي كســــر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/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1524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ar-EG" sz="6600" b="1" dirty="0"/>
              <a:t>1- </a:t>
            </a:r>
          </a:p>
          <a:p>
            <a:pPr marL="342900" indent="-342900" algn="ctr"/>
            <a:r>
              <a:rPr lang="ar-EG" sz="8000" b="1" dirty="0"/>
              <a:t>مسيحي حي في</a:t>
            </a:r>
          </a:p>
          <a:p>
            <a:pPr marL="342900" indent="-342900" algn="ctr"/>
            <a:r>
              <a:rPr lang="ar-EG" sz="8000" b="1" dirty="0"/>
              <a:t> </a:t>
            </a:r>
            <a:r>
              <a:rPr lang="ar-EG" sz="8000" b="1" dirty="0" err="1"/>
              <a:t>إيده</a:t>
            </a:r>
            <a:r>
              <a:rPr lang="ar-EG" sz="8000" b="1" dirty="0"/>
              <a:t> حوالي</a:t>
            </a:r>
          </a:p>
          <a:p>
            <a:pPr marL="342900" indent="-342900" algn="ctr"/>
            <a:r>
              <a:rPr lang="ar-EG" sz="8000" b="1" dirty="0"/>
              <a:t>مهما رحت ولا </a:t>
            </a:r>
            <a:r>
              <a:rPr lang="ar-EG" sz="8000" b="1" dirty="0" err="1"/>
              <a:t>جيت</a:t>
            </a:r>
            <a:endParaRPr lang="ar-EG" sz="8000" b="1" dirty="0"/>
          </a:p>
          <a:p>
            <a:pPr marL="342900" indent="-342900" algn="ctr"/>
            <a:r>
              <a:rPr lang="ar-EG" sz="8000" b="1" dirty="0"/>
              <a:t>أنا ليه وهو ليَّ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251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الحي قام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قام وانتصــــر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شـــوكة المـــوت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يســــوعي كســــر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/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15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2159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ar-EG" sz="6600" b="1" dirty="0"/>
              <a:t>2-</a:t>
            </a:r>
            <a:endParaRPr lang="ar-EG" sz="8000" b="1" dirty="0"/>
          </a:p>
          <a:p>
            <a:pPr marL="342900" indent="-342900" algn="ctr"/>
            <a:r>
              <a:rPr lang="ar-EG" sz="8000" b="1" dirty="0"/>
              <a:t>أحزان </a:t>
            </a:r>
            <a:r>
              <a:rPr lang="ar-EG" sz="8000" b="1" dirty="0" err="1"/>
              <a:t>تاني</a:t>
            </a:r>
            <a:r>
              <a:rPr lang="ar-EG" sz="8000" b="1" dirty="0"/>
              <a:t> لا</a:t>
            </a:r>
          </a:p>
          <a:p>
            <a:pPr marL="342900" indent="-342900" algn="ctr"/>
            <a:r>
              <a:rPr lang="ar-EG" sz="8000" b="1" dirty="0"/>
              <a:t>خوف </a:t>
            </a:r>
            <a:r>
              <a:rPr lang="ar-EG" sz="8000" b="1" dirty="0" err="1"/>
              <a:t>جوايا</a:t>
            </a:r>
            <a:r>
              <a:rPr lang="ar-EG" sz="8000" b="1" dirty="0"/>
              <a:t> لا</a:t>
            </a:r>
          </a:p>
          <a:p>
            <a:pPr marL="342900" indent="-342900" algn="ctr"/>
            <a:r>
              <a:rPr lang="ar-EG" sz="8000" b="1" dirty="0" err="1"/>
              <a:t>ده</a:t>
            </a:r>
            <a:r>
              <a:rPr lang="ar-EG" sz="8000" b="1" dirty="0"/>
              <a:t> بصليبه وقيامته</a:t>
            </a:r>
          </a:p>
          <a:p>
            <a:pPr marL="342900" indent="-342900" algn="ctr"/>
            <a:r>
              <a:rPr lang="ar-EG" sz="8000" b="1" dirty="0"/>
              <a:t>صار لي حياة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251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الحي قام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قام وانتصــــر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شـــوكة المـــوت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يســــوعي كســــر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/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9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229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ar-EG" sz="6600" b="1" dirty="0"/>
              <a:t>3-</a:t>
            </a:r>
          </a:p>
          <a:p>
            <a:pPr marL="342900" indent="-342900" algn="ctr"/>
            <a:r>
              <a:rPr lang="ar-EG" sz="8000" b="1" dirty="0"/>
              <a:t>فاتح قلبي ربي</a:t>
            </a:r>
          </a:p>
          <a:p>
            <a:pPr marL="342900" indent="-342900" algn="ctr"/>
            <a:r>
              <a:rPr lang="ar-EG" sz="8000" b="1" dirty="0" err="1"/>
              <a:t>إغفر</a:t>
            </a:r>
            <a:r>
              <a:rPr lang="ar-EG" sz="8000" b="1" dirty="0"/>
              <a:t> </a:t>
            </a:r>
            <a:r>
              <a:rPr lang="ar-EG" sz="8000" b="1" dirty="0" err="1"/>
              <a:t>إنت</a:t>
            </a:r>
            <a:r>
              <a:rPr lang="ar-EG" sz="8000" b="1" dirty="0"/>
              <a:t> ذنبي</a:t>
            </a:r>
          </a:p>
          <a:p>
            <a:pPr marL="342900" indent="-342900" algn="ctr"/>
            <a:r>
              <a:rPr lang="ar-EG" sz="8000" b="1" dirty="0"/>
              <a:t>م الخطية </a:t>
            </a:r>
            <a:r>
              <a:rPr lang="ar-EG" sz="8000" b="1" dirty="0" err="1"/>
              <a:t>وم</a:t>
            </a:r>
            <a:r>
              <a:rPr lang="ar-EG" sz="8000" b="1" dirty="0"/>
              <a:t> العناد</a:t>
            </a:r>
          </a:p>
          <a:p>
            <a:pPr marL="342900" indent="-342900" algn="ctr"/>
            <a:r>
              <a:rPr lang="ar-EG" sz="8000" b="1" dirty="0" err="1"/>
              <a:t>إرشدنى</a:t>
            </a:r>
            <a:r>
              <a:rPr lang="ar-EG" sz="8000" b="1" dirty="0"/>
              <a:t> </a:t>
            </a:r>
            <a:r>
              <a:rPr lang="ar-EG" sz="8000" b="1" dirty="0" err="1"/>
              <a:t>فى</a:t>
            </a:r>
            <a:r>
              <a:rPr lang="ar-EG" sz="8000" b="1" dirty="0"/>
              <a:t> </a:t>
            </a:r>
            <a:r>
              <a:rPr lang="ar-EG" sz="8000" b="1" dirty="0" err="1"/>
              <a:t>دربى</a:t>
            </a: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251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الحي قام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قام وانتصــــر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شـــوكة المـــوت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يســــوعي كســــر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/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8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</TotalTime>
  <Words>94</Words>
  <Application>Microsoft Office PowerPoint</Application>
  <PresentationFormat>عرض على الشاشة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215</cp:revision>
  <dcterms:created xsi:type="dcterms:W3CDTF">2021-12-07T14:30:00Z</dcterms:created>
  <dcterms:modified xsi:type="dcterms:W3CDTF">2023-12-25T09:06:15Z</dcterms:modified>
</cp:coreProperties>
</file>