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65" autoAdjust="0"/>
    <p:restoredTop sz="94660"/>
  </p:normalViewPr>
  <p:slideViewPr>
    <p:cSldViewPr>
      <p:cViewPr varScale="1">
        <p:scale>
          <a:sx n="54" d="100"/>
          <a:sy n="54" d="100"/>
        </p:scale>
        <p:origin x="12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إلهنا فدانا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2895"/>
            <a:ext cx="9144000" cy="50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3300"/>
                </a:solidFill>
              </a:rPr>
              <a:t>الرب إلهنا فدانا </a:t>
            </a:r>
          </a:p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3300"/>
                </a:solidFill>
              </a:rPr>
              <a:t>فكنا من يد عدانا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بالإحسانات </a:t>
            </a:r>
            <a:r>
              <a:rPr lang="ar-EG" sz="8000" b="1" dirty="0" err="1"/>
              <a:t>الإلهيه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أشبعت النفس البشرية</a:t>
            </a:r>
            <a:br>
              <a:rPr lang="ar-EG" sz="8000" b="1" dirty="0"/>
            </a:br>
            <a:r>
              <a:rPr lang="ar-EG" sz="8000" b="1" dirty="0"/>
              <a:t>وحياتنا فيك جنة ريا</a:t>
            </a:r>
          </a:p>
          <a:p>
            <a:pPr algn="ctr" rtl="1"/>
            <a:r>
              <a:rPr lang="ar-EG" sz="8000" b="1" dirty="0"/>
              <a:t> نهتف أحلى ترنيمة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65295"/>
            <a:ext cx="9144000" cy="50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3300"/>
                </a:solidFill>
              </a:rPr>
              <a:t>الرب إلهنا فدانا </a:t>
            </a:r>
          </a:p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3300"/>
                </a:solidFill>
              </a:rPr>
              <a:t>فكنا من يد عدانا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149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بالتعزيات</a:t>
            </a:r>
            <a:r>
              <a:rPr lang="ar-EG" sz="8000" b="1" dirty="0"/>
              <a:t> السماوية </a:t>
            </a:r>
          </a:p>
          <a:p>
            <a:pPr algn="ctr" rtl="1"/>
            <a:r>
              <a:rPr lang="ar-EG" sz="8000" b="1" dirty="0"/>
              <a:t>أطلقت النفس المسبية</a:t>
            </a:r>
            <a:br>
              <a:rPr lang="ar-EG" sz="8000" b="1" dirty="0"/>
            </a:br>
            <a:r>
              <a:rPr lang="ar-EG" sz="8000" b="1" dirty="0"/>
              <a:t>حولت صراخنا لأغنية </a:t>
            </a:r>
            <a:r>
              <a:rPr lang="ar-EG" sz="8000" b="1" dirty="0" err="1"/>
              <a:t>وأعدئنا</a:t>
            </a:r>
            <a:r>
              <a:rPr lang="ar-EG" sz="8000" b="1" dirty="0"/>
              <a:t> صاروا غنيمة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2895"/>
            <a:ext cx="9144000" cy="50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3300"/>
                </a:solidFill>
              </a:rPr>
              <a:t>الرب إلهنا فدانا </a:t>
            </a:r>
          </a:p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3300"/>
                </a:solidFill>
              </a:rPr>
              <a:t>فكنا من يد عدانا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بوعودك الحقيقية </a:t>
            </a:r>
          </a:p>
          <a:p>
            <a:pPr algn="ctr" rtl="1"/>
            <a:r>
              <a:rPr lang="ar-EG" sz="8000" b="1" dirty="0"/>
              <a:t>شجعت النفس المحنية</a:t>
            </a:r>
            <a:br>
              <a:rPr lang="ar-EG" sz="8000" b="1" dirty="0"/>
            </a:br>
            <a:r>
              <a:rPr lang="ar-EG" sz="8000" b="1" dirty="0"/>
              <a:t>بذراع شديدة قوية </a:t>
            </a:r>
          </a:p>
          <a:p>
            <a:pPr algn="ctr" rtl="1"/>
            <a:r>
              <a:rPr lang="ar-EG" sz="8000" b="1" dirty="0"/>
              <a:t>أخرجنا بيد عظيمة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65295"/>
            <a:ext cx="9144000" cy="50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3300"/>
                </a:solidFill>
              </a:rPr>
              <a:t>الرب إلهنا فدانا </a:t>
            </a:r>
          </a:p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3300"/>
                </a:solidFill>
              </a:rPr>
              <a:t>فكنا من يد عدانا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72</Words>
  <Application>Microsoft Office PowerPoint</Application>
  <PresentationFormat>عرض على الشاشة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2023-12-25T09:08:33Z</dcterms:modified>
</cp:coreProperties>
</file>