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الرب حلو كل الأيام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الرب حلو كل الأيام</a:t>
            </a:r>
          </a:p>
          <a:p>
            <a:pPr algn="ctr" rtl="1"/>
            <a:r>
              <a:rPr lang="ar-EG" sz="8000" b="1" dirty="0"/>
              <a:t>وبتسبيحه </a:t>
            </a:r>
            <a:r>
              <a:rPr lang="ar-EG" sz="8000" b="1" dirty="0" err="1"/>
              <a:t>دايماً</a:t>
            </a:r>
            <a:r>
              <a:rPr lang="ar-EG" sz="8000" b="1" dirty="0"/>
              <a:t> </a:t>
            </a:r>
            <a:endParaRPr lang="en-US" sz="8000" b="1" dirty="0"/>
          </a:p>
          <a:p>
            <a:pPr algn="ctr" rtl="1"/>
            <a:r>
              <a:rPr lang="ar-EG" sz="8000" b="1" dirty="0"/>
              <a:t>قلبي فرحان</a:t>
            </a:r>
            <a:endParaRPr lang="en-US" sz="8000" b="1" dirty="0"/>
          </a:p>
          <a:p>
            <a:pPr algn="ctr" rtl="1"/>
            <a:r>
              <a:rPr lang="ar-EG" sz="8000" b="1" dirty="0"/>
              <a:t>الرب حلو كل الأيام	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وبنوره يطرد</a:t>
            </a:r>
          </a:p>
          <a:p>
            <a:pPr algn="ctr" rtl="1"/>
            <a:r>
              <a:rPr lang="ar-EG" sz="8800" b="1" dirty="0"/>
              <a:t> كل الظلام</a:t>
            </a:r>
            <a:endParaRPr lang="en-US" sz="8800" b="1" dirty="0"/>
          </a:p>
          <a:p>
            <a:pPr algn="ctr" rtl="1"/>
            <a:r>
              <a:rPr lang="ar-EG" sz="8800" b="1" dirty="0"/>
              <a:t>(الرب حلو)2 </a:t>
            </a:r>
          </a:p>
          <a:p>
            <a:pPr algn="ctr" rtl="1"/>
            <a:r>
              <a:rPr lang="ar-EG" sz="8800" b="1" dirty="0"/>
              <a:t>كل الأيام         </a:t>
            </a: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(الرب حلو)3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(الرب حلو)6 فعلاً حلو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الرب حلو ..الرب حلو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كل الأيام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وأنت ماشي </a:t>
            </a:r>
          </a:p>
          <a:p>
            <a:pPr algn="ctr" rtl="1"/>
            <a:r>
              <a:rPr lang="ar-EG" sz="8800" b="1" dirty="0"/>
              <a:t>وسط الوادي</a:t>
            </a:r>
          </a:p>
          <a:p>
            <a:pPr algn="ctr" rtl="1"/>
            <a:r>
              <a:rPr lang="ar-EG" sz="8800" b="1" dirty="0"/>
              <a:t>وفي الظلمة </a:t>
            </a:r>
          </a:p>
          <a:p>
            <a:pPr algn="ctr" rtl="1"/>
            <a:r>
              <a:rPr lang="ar-EG" sz="8800" b="1" dirty="0"/>
              <a:t>مش </a:t>
            </a:r>
            <a:r>
              <a:rPr lang="ar-EG" sz="8800" b="1" dirty="0" err="1"/>
              <a:t>شايف</a:t>
            </a:r>
            <a:r>
              <a:rPr lang="ar-EG" sz="8800" b="1" dirty="0"/>
              <a:t> طريق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58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أوعى تخاف </a:t>
            </a:r>
          </a:p>
          <a:p>
            <a:pPr algn="ctr" rtl="1"/>
            <a:r>
              <a:rPr lang="ar-EG" sz="8800" b="1" dirty="0"/>
              <a:t>ده جنبك ماشي</a:t>
            </a:r>
          </a:p>
          <a:p>
            <a:pPr algn="ctr" rtl="1"/>
            <a:r>
              <a:rPr lang="ar-EG" sz="8800" b="1" dirty="0"/>
              <a:t>وفى حماه </a:t>
            </a:r>
          </a:p>
          <a:p>
            <a:pPr algn="ctr" rtl="1"/>
            <a:r>
              <a:rPr lang="ar-EG" sz="8800" b="1" dirty="0" err="1"/>
              <a:t>هتستريح</a:t>
            </a: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err="1"/>
              <a:t>ده</a:t>
            </a:r>
            <a:r>
              <a:rPr lang="ar-EG" sz="8800" b="1" dirty="0"/>
              <a:t> وعدك صادق </a:t>
            </a:r>
          </a:p>
          <a:p>
            <a:pPr algn="ctr" rtl="1"/>
            <a:r>
              <a:rPr lang="ar-EG" sz="8800" b="1" dirty="0"/>
              <a:t>مش </a:t>
            </a:r>
            <a:r>
              <a:rPr lang="ar-EG" sz="8800" b="1" dirty="0" err="1"/>
              <a:t>هيسيبك</a:t>
            </a:r>
            <a:endParaRPr lang="ar-EG" sz="8800" b="1" dirty="0"/>
          </a:p>
          <a:p>
            <a:pPr algn="ctr" rtl="1"/>
            <a:r>
              <a:rPr lang="ar-EG" sz="8800" b="1" dirty="0"/>
              <a:t>وبكلامه لطريقه </a:t>
            </a:r>
          </a:p>
          <a:p>
            <a:pPr algn="ctr" rtl="1"/>
            <a:r>
              <a:rPr lang="ar-EG" sz="8800" b="1" dirty="0"/>
              <a:t>يهديك</a:t>
            </a: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6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(الرب حلو)3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(الرب حلو)6 فعلاً حلو</a:t>
            </a:r>
            <a:endParaRPr lang="en-US" sz="8000" b="1" dirty="0">
              <a:solidFill>
                <a:srgbClr val="003300"/>
              </a:solidFill>
            </a:endParaRP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الرب حلو ..الرب حلو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كل الأيام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1879</TotalTime>
  <Words>93</Words>
  <Application>Microsoft Office PowerPoint</Application>
  <PresentationFormat>عرض على الشاشة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2023-12-25T09:13:34Z</dcterms:modified>
</cp:coreProperties>
</file>