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346" r:id="rId3"/>
    <p:sldId id="274" r:id="rId4"/>
    <p:sldId id="362" r:id="rId5"/>
    <p:sldId id="348" r:id="rId6"/>
    <p:sldId id="363" r:id="rId7"/>
    <p:sldId id="350" r:id="rId8"/>
    <p:sldId id="364" r:id="rId9"/>
    <p:sldId id="352" r:id="rId10"/>
    <p:sldId id="365" r:id="rId11"/>
    <p:sldId id="354" r:id="rId12"/>
    <p:sldId id="366" r:id="rId13"/>
    <p:sldId id="356" r:id="rId14"/>
    <p:sldId id="367" r:id="rId15"/>
    <p:sldId id="358" r:id="rId16"/>
    <p:sldId id="368" r:id="rId17"/>
    <p:sldId id="360" r:id="rId18"/>
    <p:sldId id="369" r:id="rId19"/>
    <p:sldId id="29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62"/>
            <p14:sldId id="348"/>
            <p14:sldId id="363"/>
            <p14:sldId id="350"/>
            <p14:sldId id="364"/>
            <p14:sldId id="352"/>
            <p14:sldId id="365"/>
            <p14:sldId id="354"/>
            <p14:sldId id="366"/>
            <p14:sldId id="356"/>
            <p14:sldId id="367"/>
            <p14:sldId id="358"/>
            <p14:sldId id="368"/>
            <p14:sldId id="360"/>
            <p14:sldId id="36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الرب راعيَّ </a:t>
            </a:r>
          </a:p>
          <a:p>
            <a:pPr algn="ctr" rtl="1"/>
            <a:r>
              <a:rPr lang="ar-EG" sz="8000" b="1" dirty="0"/>
              <a:t>فلا يعوزني </a:t>
            </a:r>
            <a:r>
              <a:rPr lang="ar-EG" sz="8000" b="1" dirty="0" err="1"/>
              <a:t>شئ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217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6857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(ترتب قدامي مائدة)2</a:t>
            </a:r>
            <a:br>
              <a:rPr lang="ar-EG" sz="8800" b="1" dirty="0"/>
            </a:br>
            <a:r>
              <a:rPr lang="ar-EG" sz="8800" b="1" dirty="0"/>
              <a:t>تجاه مضايقيَّ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err="1"/>
              <a:t>هللويــــــــــا</a:t>
            </a:r>
            <a:endParaRPr lang="ar-EG" sz="8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54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(مسحت بزيتك رأسي)</a:t>
            </a:r>
            <a:r>
              <a:rPr lang="ar-EG" sz="7200" b="1" dirty="0"/>
              <a:t>2</a:t>
            </a:r>
            <a:br>
              <a:rPr lang="ar-EG" sz="8800" b="1" dirty="0"/>
            </a:br>
            <a:r>
              <a:rPr lang="ar-EG" sz="8800" b="1" dirty="0"/>
              <a:t>كأسي ريَّـــــــا</a:t>
            </a:r>
            <a:br>
              <a:rPr lang="ar-EG" sz="8800" b="1" dirty="0"/>
            </a:br>
            <a:r>
              <a:rPr lang="ar-EG" sz="8800" b="1" dirty="0" err="1"/>
              <a:t>هللويـــــــــــا</a:t>
            </a:r>
            <a:endParaRPr lang="ar-EG" sz="8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31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04800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(خيرٌ ورحمةٌ يتبعانني)</a:t>
            </a:r>
            <a:r>
              <a:rPr lang="ar-EG" sz="7200" b="1" dirty="0"/>
              <a:t>2</a:t>
            </a:r>
            <a:br>
              <a:rPr lang="ar-EG" sz="8800" b="1" dirty="0"/>
            </a:br>
            <a:r>
              <a:rPr lang="ar-EG" sz="8800" b="1" dirty="0"/>
              <a:t>كل أيام حياتي </a:t>
            </a:r>
            <a:br>
              <a:rPr lang="ar-EG" sz="8800" b="1" dirty="0"/>
            </a:br>
            <a:r>
              <a:rPr lang="ar-EG" sz="8800" b="1" dirty="0" err="1"/>
              <a:t>هللويــــــــــا</a:t>
            </a:r>
            <a:endParaRPr lang="ar-EG" sz="8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85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22957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(وأسكن في بيت الرب)</a:t>
            </a:r>
            <a:r>
              <a:rPr lang="ar-EG" sz="7200" b="1" dirty="0"/>
              <a:t>2</a:t>
            </a:r>
            <a:br>
              <a:rPr lang="ar-EG" sz="8800" b="1" dirty="0"/>
            </a:br>
            <a:r>
              <a:rPr lang="ar-EG" sz="8800" b="1" dirty="0"/>
              <a:t>إلى مدى الأيام </a:t>
            </a:r>
            <a:br>
              <a:rPr lang="ar-EG" sz="8800" b="1" dirty="0"/>
            </a:br>
            <a:r>
              <a:rPr lang="ar-EG" sz="8800" b="1" dirty="0" err="1"/>
              <a:t>هللويـــــــــــا</a:t>
            </a:r>
            <a:endParaRPr lang="ar-EG" sz="88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943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4457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(إلى مياه الراحة        يوردنـــــــــي)2</a:t>
            </a:r>
            <a:br>
              <a:rPr lang="ar-EG" sz="8800" b="1" dirty="0"/>
            </a:br>
            <a:r>
              <a:rPr lang="ar-EG" sz="8800" b="1" dirty="0"/>
              <a:t>يرد نفسي ... </a:t>
            </a:r>
            <a:r>
              <a:rPr lang="ar-EG" sz="8800" b="1" dirty="0" err="1"/>
              <a:t>هللويا</a:t>
            </a: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72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-76200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(يهديني إلى سبل البر)</a:t>
            </a:r>
            <a:r>
              <a:rPr lang="ar-EG" sz="7200" b="1" dirty="0"/>
              <a:t>2</a:t>
            </a:r>
            <a:br>
              <a:rPr lang="ar-EG" sz="8800" b="1" dirty="0"/>
            </a:br>
            <a:r>
              <a:rPr lang="ar-EG" sz="8800" b="1" dirty="0"/>
              <a:t>من أجل اسمه </a:t>
            </a:r>
            <a:br>
              <a:rPr lang="ar-EG" sz="8800" b="1" dirty="0"/>
            </a:br>
            <a:r>
              <a:rPr lang="ar-EG" sz="8800" b="1" dirty="0" err="1"/>
              <a:t>هللويـــــــــــا</a:t>
            </a: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06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868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(أيضاً إذا سرت</a:t>
            </a:r>
            <a:br>
              <a:rPr lang="ar-EG" sz="8800" b="1" dirty="0"/>
            </a:br>
            <a:r>
              <a:rPr lang="ar-EG" sz="8800" b="1" dirty="0"/>
              <a:t>في وادي ظل الموت)2</a:t>
            </a:r>
            <a:br>
              <a:rPr lang="ar-EG" sz="8800" b="1" dirty="0"/>
            </a:br>
            <a:r>
              <a:rPr lang="ar-EG" sz="8800" b="1" dirty="0"/>
              <a:t>لا أخاف شراً</a:t>
            </a:r>
            <a:br>
              <a:rPr lang="ar-EG" sz="8800" b="1" dirty="0"/>
            </a:br>
            <a:r>
              <a:rPr lang="ar-EG" sz="8800" b="1" dirty="0"/>
              <a:t>لأنك معي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الرب راعيَّ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فلا يعوزني </a:t>
            </a:r>
            <a:r>
              <a:rPr lang="ar-EG" sz="8800" b="1" dirty="0" err="1">
                <a:solidFill>
                  <a:srgbClr val="003300"/>
                </a:solidFill>
              </a:rPr>
              <a:t>شئ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في مراعٍ خضرٍ </a:t>
            </a:r>
          </a:p>
          <a:p>
            <a:pPr algn="ctr" rtl="1"/>
            <a:r>
              <a:rPr lang="ar-EG" sz="8800" b="1" dirty="0" err="1">
                <a:solidFill>
                  <a:srgbClr val="003300"/>
                </a:solidFill>
              </a:rPr>
              <a:t>يربضني</a:t>
            </a:r>
            <a:endParaRPr lang="ar-EG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314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13057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(عصاك وعكازك)2</a:t>
            </a:r>
            <a:br>
              <a:rPr lang="ar-EG" sz="8800" b="1" dirty="0"/>
            </a:br>
            <a:r>
              <a:rPr lang="ar-EG" sz="8800" b="1" dirty="0"/>
              <a:t>هما يعزيانني  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 err="1"/>
              <a:t>هللويـــــــــــا</a:t>
            </a:r>
            <a:endParaRPr lang="ar-EG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1886</TotalTime>
  <Words>194</Words>
  <Application>Microsoft Office PowerPoint</Application>
  <PresentationFormat>عرض على الشاشة (4:3)</PresentationFormat>
  <Paragraphs>40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217</cp:revision>
  <dcterms:created xsi:type="dcterms:W3CDTF">2021-12-07T14:30:00Z</dcterms:created>
  <dcterms:modified xsi:type="dcterms:W3CDTF">2023-12-25T09:24:46Z</dcterms:modified>
</cp:coreProperties>
</file>