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sz="8000" b="1" dirty="0"/>
              <a:t>الرب راعي وهو كفايتي</a:t>
            </a:r>
            <a:endParaRPr lang="ar-EG" alt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9642"/>
            <a:ext cx="9144000" cy="7771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/>
              <a:t>الرب راعي وهو كفايتي</a:t>
            </a:r>
            <a:br>
              <a:rPr lang="ar-EG" sz="9600" b="1" dirty="0"/>
            </a:br>
            <a:r>
              <a:rPr lang="ar-EG" sz="9600" b="1" dirty="0"/>
              <a:t>في مراع خضر </a:t>
            </a:r>
            <a:r>
              <a:rPr lang="ar-EG" sz="9600" b="1" dirty="0" err="1"/>
              <a:t>يربضني</a:t>
            </a:r>
            <a:br>
              <a:rPr lang="ar-EG" sz="96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332"/>
            <a:ext cx="9144000" cy="7966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إلى مياه الراحة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/>
              <a:t>يوردني</a:t>
            </a:r>
            <a:br>
              <a:rPr lang="ar-EG" sz="8800" b="1" dirty="0"/>
            </a:br>
            <a:r>
              <a:rPr lang="ar-EG" sz="8800" b="1" dirty="0"/>
              <a:t>(يرد نفسي)2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863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( خير ورحمة </a:t>
            </a:r>
          </a:p>
          <a:p>
            <a:pPr algn="ctr" rtl="1"/>
            <a:r>
              <a:rPr lang="ar-EG" sz="8800" b="1" dirty="0"/>
              <a:t>يتبعانــــــي</a:t>
            </a:r>
            <a:br>
              <a:rPr lang="ar-EG" sz="8800" b="1" dirty="0"/>
            </a:br>
            <a:r>
              <a:rPr lang="ar-EG" sz="8800" b="1" dirty="0"/>
              <a:t>وبيت ربـــي </a:t>
            </a:r>
          </a:p>
          <a:p>
            <a:pPr algn="ctr" rtl="1"/>
            <a:r>
              <a:rPr lang="ar-EG" sz="8800" b="1" dirty="0"/>
              <a:t>  أسكـــــــن) 2</a:t>
            </a:r>
          </a:p>
          <a:p>
            <a:pPr algn="ctr"/>
            <a:br>
              <a:rPr lang="ar-EG" sz="88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38</Words>
  <Application>Microsoft Office PowerPoint</Application>
  <PresentationFormat>عرض على الشاشة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2023-12-25T09:35:31Z</dcterms:modified>
</cp:coreProperties>
</file>