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6" r:id="rId3"/>
    <p:sldId id="405" r:id="rId4"/>
    <p:sldId id="415" r:id="rId5"/>
    <p:sldId id="423" r:id="rId6"/>
    <p:sldId id="417" r:id="rId7"/>
    <p:sldId id="418" r:id="rId8"/>
    <p:sldId id="424" r:id="rId9"/>
    <p:sldId id="420" r:id="rId10"/>
    <p:sldId id="426" r:id="rId11"/>
    <p:sldId id="42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05"/>
            <p14:sldId id="415"/>
            <p14:sldId id="423"/>
            <p14:sldId id="417"/>
            <p14:sldId id="418"/>
            <p14:sldId id="424"/>
            <p14:sldId id="420"/>
            <p14:sldId id="426"/>
            <p14:sldId id="4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الرب راعي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95400"/>
            <a:ext cx="9982199" cy="4906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 طول العمر أنا جوه عينيه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ما أنت أبويا </a:t>
            </a:r>
            <a:r>
              <a:rPr lang="ar-EG" sz="7200" b="1" dirty="0" err="1"/>
              <a:t>بترعاني</a:t>
            </a:r>
            <a:r>
              <a:rPr lang="ar-EG" sz="7200" b="1" dirty="0"/>
              <a:t> </a:t>
            </a:r>
            <a:br>
              <a:rPr lang="ar-EG" sz="7200" b="1" dirty="0"/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75853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37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 </a:t>
            </a:r>
            <a:r>
              <a:rPr lang="ar-EG" sz="8000" b="1" dirty="0">
                <a:solidFill>
                  <a:srgbClr val="00582A"/>
                </a:solidFill>
              </a:rPr>
              <a:t>الرب راعي راعي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راعي ليّ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في مراع خضراء ماشي ماشي ماشي </a:t>
            </a:r>
            <a:r>
              <a:rPr lang="ar-EG" sz="8000" b="1" dirty="0" err="1">
                <a:solidFill>
                  <a:srgbClr val="00582A"/>
                </a:solidFill>
              </a:rPr>
              <a:t>بيّ</a:t>
            </a:r>
            <a:r>
              <a:rPr lang="ar-EG" sz="8000" b="1" dirty="0">
                <a:solidFill>
                  <a:srgbClr val="00582A"/>
                </a:solidFill>
              </a:rPr>
              <a:t>! </a:t>
            </a:r>
            <a:br>
              <a:rPr lang="ar-EG" sz="8800" dirty="0"/>
            </a:br>
            <a:r>
              <a:rPr lang="ar-EG" sz="8800" b="1" dirty="0">
                <a:solidFill>
                  <a:srgbClr val="00582A"/>
                </a:solidFill>
              </a:rPr>
              <a:t> 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37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 </a:t>
            </a:r>
            <a:r>
              <a:rPr lang="ar-EG" sz="8000" b="1" dirty="0">
                <a:solidFill>
                  <a:srgbClr val="00582A"/>
                </a:solidFill>
              </a:rPr>
              <a:t>الرب راعي راعي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راعي ليّ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في مراع خضراء ماشي ماشي ماشي </a:t>
            </a:r>
            <a:r>
              <a:rPr lang="ar-EG" sz="8000" b="1" dirty="0" err="1">
                <a:solidFill>
                  <a:srgbClr val="00582A"/>
                </a:solidFill>
              </a:rPr>
              <a:t>بيّ</a:t>
            </a:r>
            <a:r>
              <a:rPr lang="ar-EG" sz="8000" b="1" dirty="0">
                <a:solidFill>
                  <a:srgbClr val="00582A"/>
                </a:solidFill>
              </a:rPr>
              <a:t>! </a:t>
            </a:r>
            <a:br>
              <a:rPr lang="ar-EG" sz="8800" dirty="0"/>
            </a:br>
            <a:r>
              <a:rPr lang="ar-EG" sz="8800" b="1" dirty="0">
                <a:solidFill>
                  <a:srgbClr val="00582A"/>
                </a:solidFill>
              </a:rPr>
              <a:t> 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95400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يأخذني </a:t>
            </a:r>
            <a:r>
              <a:rPr lang="ar-EG" sz="8000" b="1" dirty="0" err="1"/>
              <a:t>للمية</a:t>
            </a:r>
            <a:r>
              <a:rPr lang="ar-EG" sz="8000" b="1" dirty="0"/>
              <a:t> الهادية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ينعشني بالكلمة الحية</a:t>
            </a:r>
          </a:p>
          <a:p>
            <a:pPr algn="ctr" rtl="1">
              <a:lnSpc>
                <a:spcPct val="150000"/>
              </a:lnSpc>
            </a:pP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9237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8000" b="1" dirty="0"/>
          </a:p>
          <a:p>
            <a:pPr algn="ctr" rtl="1"/>
            <a:br>
              <a:rPr lang="ar-EG" sz="8000" b="1" dirty="0"/>
            </a:br>
            <a:endParaRPr lang="en-US" sz="8000" b="1" dirty="0"/>
          </a:p>
        </p:txBody>
      </p:sp>
      <p:sp>
        <p:nvSpPr>
          <p:cNvPr id="4" name="مستطيل 3"/>
          <p:cNvSpPr/>
          <p:nvPr/>
        </p:nvSpPr>
        <p:spPr>
          <a:xfrm>
            <a:off x="-76200" y="774442"/>
            <a:ext cx="9525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ويرد نفسي ويهديني </a:t>
            </a:r>
          </a:p>
          <a:p>
            <a:pPr algn="ctr" rtl="1"/>
            <a:r>
              <a:rPr lang="ar-EG" sz="8000" b="1" dirty="0"/>
              <a:t>ولسبل البر </a:t>
            </a:r>
            <a:r>
              <a:rPr lang="ar-EG" sz="8000" b="1" dirty="0" err="1"/>
              <a:t>يوديني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من أجل أسمه الغالي </a:t>
            </a:r>
          </a:p>
          <a:p>
            <a:pPr algn="ctr" rtl="1"/>
            <a:r>
              <a:rPr lang="ar-EG" sz="8000" b="1" dirty="0"/>
              <a:t>اللي دعي عليّ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37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 </a:t>
            </a:r>
            <a:r>
              <a:rPr lang="ar-EG" sz="8000" b="1" dirty="0">
                <a:solidFill>
                  <a:srgbClr val="00582A"/>
                </a:solidFill>
              </a:rPr>
              <a:t>الرب راعي راعي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راعي ليّ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في مراع خضراء ماشي ماشي ماشي </a:t>
            </a:r>
            <a:r>
              <a:rPr lang="ar-EG" sz="8000" b="1" dirty="0" err="1">
                <a:solidFill>
                  <a:srgbClr val="00582A"/>
                </a:solidFill>
              </a:rPr>
              <a:t>بيّ</a:t>
            </a:r>
            <a:r>
              <a:rPr lang="ar-EG" sz="8000" b="1" dirty="0">
                <a:solidFill>
                  <a:srgbClr val="00582A"/>
                </a:solidFill>
              </a:rPr>
              <a:t>! </a:t>
            </a:r>
            <a:br>
              <a:rPr lang="ar-EG" sz="8800" dirty="0"/>
            </a:br>
            <a:r>
              <a:rPr lang="ar-EG" sz="8800" b="1" dirty="0">
                <a:solidFill>
                  <a:srgbClr val="00582A"/>
                </a:solidFill>
              </a:rPr>
              <a:t> 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وإن سرت في وادي</a:t>
            </a:r>
          </a:p>
          <a:p>
            <a:pPr algn="ctr" rtl="1"/>
            <a:r>
              <a:rPr lang="ar-EG" sz="8000" b="1" dirty="0"/>
              <a:t> ظل الموت </a:t>
            </a:r>
          </a:p>
          <a:p>
            <a:pPr algn="ctr" rtl="1"/>
            <a:r>
              <a:rPr lang="ar-EG" sz="8000" b="1" dirty="0"/>
              <a:t>أنا ليه أخاف </a:t>
            </a:r>
          </a:p>
          <a:p>
            <a:pPr algn="ctr" rtl="1"/>
            <a:r>
              <a:rPr lang="ar-EG" sz="8000" b="1" dirty="0" err="1"/>
              <a:t>ده</a:t>
            </a:r>
            <a:r>
              <a:rPr lang="ar-EG" sz="8000" b="1" dirty="0"/>
              <a:t> </a:t>
            </a:r>
            <a:r>
              <a:rPr lang="ar-EG" sz="8000" b="1" dirty="0" err="1"/>
              <a:t>معايا</a:t>
            </a:r>
            <a:r>
              <a:rPr lang="ar-EG" sz="8000" b="1" dirty="0"/>
              <a:t> يفوت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أصله داس </a:t>
            </a:r>
          </a:p>
          <a:p>
            <a:pPr algn="ctr" rtl="1"/>
            <a:r>
              <a:rPr lang="ar-EG" sz="8000" b="1" dirty="0"/>
              <a:t>الموت بالموت </a:t>
            </a:r>
          </a:p>
          <a:p>
            <a:pPr algn="ctr" rtl="1"/>
            <a:r>
              <a:rPr lang="ar-EG" sz="8000" b="1" dirty="0"/>
              <a:t>وأداني حياته </a:t>
            </a:r>
          </a:p>
          <a:p>
            <a:pPr algn="ctr" rtl="1"/>
            <a:r>
              <a:rPr lang="ar-EG" sz="8000" b="1" dirty="0"/>
              <a:t>تعيش فيّ 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37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 </a:t>
            </a:r>
            <a:r>
              <a:rPr lang="ar-EG" sz="8000" b="1" dirty="0">
                <a:solidFill>
                  <a:srgbClr val="00582A"/>
                </a:solidFill>
              </a:rPr>
              <a:t>الرب راعي راعي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راعي ليّ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في مراع خضراء ماشي ماشي ماشي </a:t>
            </a:r>
            <a:r>
              <a:rPr lang="ar-EG" sz="8000" b="1" dirty="0" err="1">
                <a:solidFill>
                  <a:srgbClr val="00582A"/>
                </a:solidFill>
              </a:rPr>
              <a:t>بيّ</a:t>
            </a:r>
            <a:r>
              <a:rPr lang="ar-EG" sz="8000" b="1" dirty="0">
                <a:solidFill>
                  <a:srgbClr val="00582A"/>
                </a:solidFill>
              </a:rPr>
              <a:t>! </a:t>
            </a:r>
            <a:br>
              <a:rPr lang="ar-EG" sz="8800" dirty="0"/>
            </a:br>
            <a:r>
              <a:rPr lang="ar-EG" sz="8800" b="1" dirty="0">
                <a:solidFill>
                  <a:srgbClr val="00582A"/>
                </a:solidFill>
              </a:rPr>
              <a:t> 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906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 وخير ورحمة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متابعاني</a:t>
            </a:r>
            <a:r>
              <a:rPr lang="ar-EG" sz="8000" b="1" dirty="0"/>
              <a:t> </a:t>
            </a:r>
            <a:r>
              <a:rPr lang="ar-EG" sz="8000" b="1" dirty="0" err="1"/>
              <a:t>ومحوطاني</a:t>
            </a:r>
            <a:r>
              <a:rPr lang="ar-EG" sz="8000" b="1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139</Words>
  <Application>Microsoft Office PowerPoint</Application>
  <PresentationFormat>عرض على الشاشة (4:3)</PresentationFormat>
  <Paragraphs>39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265</cp:revision>
  <dcterms:created xsi:type="dcterms:W3CDTF">2021-12-07T14:30:00Z</dcterms:created>
  <dcterms:modified xsi:type="dcterms:W3CDTF">2023-12-25T09:38:27Z</dcterms:modified>
</cp:coreProperties>
</file>