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35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35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90" d="100"/>
          <a:sy n="90" d="100"/>
        </p:scale>
        <p:origin x="1592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الرب ساكن جوه قلبي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/>
            <a:r>
              <a:rPr lang="ar-EG" sz="7200" b="1" dirty="0"/>
              <a:t>الرب ساكن جوه قلبي </a:t>
            </a:r>
          </a:p>
          <a:p>
            <a:pPr algn="ctr" rtl="1"/>
            <a:r>
              <a:rPr lang="ar-EG" sz="7200" b="1" dirty="0"/>
              <a:t>الرب يضمن لي الأمان</a:t>
            </a:r>
            <a:br>
              <a:rPr lang="ar-EG" sz="7200" b="1" dirty="0"/>
            </a:br>
            <a:r>
              <a:rPr lang="ar-EG" sz="7200" b="1" dirty="0" err="1"/>
              <a:t>هايعمل</a:t>
            </a:r>
            <a:r>
              <a:rPr lang="ar-EG" sz="7200" b="1" dirty="0"/>
              <a:t> ايه إبليس وجيشه </a:t>
            </a:r>
          </a:p>
          <a:p>
            <a:pPr algn="ctr" rtl="1"/>
            <a:r>
              <a:rPr lang="ar-EG" sz="7200" b="1" dirty="0"/>
              <a:t>ده الرب غلبه من زمان</a:t>
            </a: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7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هو القوي يقدر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قوي يطرد عدونا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بقوته وبسلطته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</a:t>
            </a:r>
            <a:r>
              <a:rPr lang="ar-EG" sz="8800" b="1" dirty="0" err="1">
                <a:solidFill>
                  <a:srgbClr val="003300"/>
                </a:solidFill>
              </a:rPr>
              <a:t>بنعلن</a:t>
            </a:r>
            <a:r>
              <a:rPr lang="ar-EG" sz="8800" b="1" dirty="0">
                <a:solidFill>
                  <a:srgbClr val="003300"/>
                </a:solidFill>
              </a:rPr>
              <a:t> نصرنا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286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/>
            <a:r>
              <a:rPr lang="ar-EG" sz="7200" b="1" dirty="0"/>
              <a:t>مهما الشيطان رسم المشاكل </a:t>
            </a:r>
          </a:p>
          <a:p>
            <a:pPr algn="ctr" rtl="1"/>
            <a:r>
              <a:rPr lang="ar-EG" sz="7200" b="1" dirty="0"/>
              <a:t>مهما الشيطان على السدود</a:t>
            </a:r>
            <a:br>
              <a:rPr lang="ar-EG" sz="7200" b="1" dirty="0"/>
            </a:br>
            <a:r>
              <a:rPr lang="ar-EG" sz="7200" b="1" dirty="0"/>
              <a:t>للحرب مع إبليس نهاية </a:t>
            </a:r>
          </a:p>
          <a:p>
            <a:pPr algn="ctr" rtl="1"/>
            <a:r>
              <a:rPr lang="ar-EG" sz="7200" b="1" dirty="0"/>
              <a:t>والرب </a:t>
            </a:r>
            <a:r>
              <a:rPr lang="ar-EG" sz="7200" b="1" dirty="0" err="1"/>
              <a:t>هايحط</a:t>
            </a:r>
            <a:r>
              <a:rPr lang="ar-EG" sz="7200" b="1" dirty="0"/>
              <a:t> الحدود</a:t>
            </a:r>
            <a:endParaRPr lang="ar-EG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7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هو القوي يقدر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قوي يطرد عدونا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بقوته وبسلطته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</a:t>
            </a:r>
            <a:r>
              <a:rPr lang="ar-EG" sz="8800" b="1" dirty="0" err="1">
                <a:solidFill>
                  <a:srgbClr val="003300"/>
                </a:solidFill>
              </a:rPr>
              <a:t>بنعلن</a:t>
            </a:r>
            <a:r>
              <a:rPr lang="ar-EG" sz="8800" b="1" dirty="0">
                <a:solidFill>
                  <a:srgbClr val="003300"/>
                </a:solidFill>
              </a:rPr>
              <a:t> نصرنا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28672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EG" sz="7200" b="1" dirty="0"/>
              <a:t> لما الظروف تضغط علي </a:t>
            </a:r>
          </a:p>
          <a:p>
            <a:pPr algn="ctr" rtl="1"/>
            <a:r>
              <a:rPr lang="ar-EG" sz="7200" b="1" dirty="0"/>
              <a:t>لما الفشل يصبح طريق</a:t>
            </a:r>
            <a:br>
              <a:rPr lang="ar-EG" sz="7200" b="1" dirty="0"/>
            </a:br>
            <a:r>
              <a:rPr lang="ar-EG" sz="7200" b="1" dirty="0"/>
              <a:t>لما الحبيب يبعد ويغدر </a:t>
            </a:r>
          </a:p>
          <a:p>
            <a:pPr algn="ctr" rtl="1"/>
            <a:r>
              <a:rPr lang="ar-EG" sz="7200" b="1" dirty="0"/>
              <a:t>وحدك تكون </a:t>
            </a:r>
            <a:r>
              <a:rPr lang="ar-EG" sz="7200" b="1" dirty="0" err="1"/>
              <a:t>إنت</a:t>
            </a:r>
            <a:r>
              <a:rPr lang="ar-EG" sz="7200" b="1" dirty="0"/>
              <a:t> الصديق</a:t>
            </a:r>
            <a:br>
              <a:rPr lang="ar-EG" sz="72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7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هو القوي يقدر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قوي يطرد عدونا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بقوته وبسلطته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</a:t>
            </a:r>
            <a:r>
              <a:rPr lang="ar-EG" sz="8800" b="1" dirty="0" err="1">
                <a:solidFill>
                  <a:srgbClr val="003300"/>
                </a:solidFill>
              </a:rPr>
              <a:t>بنعلن</a:t>
            </a:r>
            <a:r>
              <a:rPr lang="ar-EG" sz="8800" b="1" dirty="0">
                <a:solidFill>
                  <a:srgbClr val="003300"/>
                </a:solidFill>
              </a:rPr>
              <a:t> نصرنا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52472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 </a:t>
            </a:r>
          </a:p>
          <a:p>
            <a:pPr algn="ctr" rtl="1"/>
            <a:r>
              <a:rPr lang="ar-EG" sz="7200" b="1" dirty="0"/>
              <a:t>وسط المشاكل والمتاعب </a:t>
            </a:r>
            <a:r>
              <a:rPr lang="ar-EG" sz="7200" b="1" dirty="0" err="1"/>
              <a:t>هارفع</a:t>
            </a:r>
            <a:r>
              <a:rPr lang="ar-EG" sz="7200" b="1" dirty="0"/>
              <a:t> رايات النصر ليك</a:t>
            </a:r>
            <a:br>
              <a:rPr lang="ar-EG" sz="7200" b="1" dirty="0"/>
            </a:br>
            <a:r>
              <a:rPr lang="ar-EG" sz="7200" b="1" dirty="0" err="1"/>
              <a:t>هارمي</a:t>
            </a:r>
            <a:r>
              <a:rPr lang="ar-EG" sz="7200" b="1" dirty="0"/>
              <a:t> </a:t>
            </a:r>
            <a:r>
              <a:rPr lang="ar-EG" sz="7200" b="1" dirty="0" err="1"/>
              <a:t>الخساير</a:t>
            </a:r>
            <a:r>
              <a:rPr lang="ar-EG" sz="7200" b="1" dirty="0"/>
              <a:t> والمكاسب </a:t>
            </a:r>
            <a:r>
              <a:rPr lang="ar-EG" sz="7200" b="1" dirty="0" err="1"/>
              <a:t>وابيع</a:t>
            </a:r>
            <a:r>
              <a:rPr lang="ar-EG" sz="7200" b="1" dirty="0"/>
              <a:t> حياتي </a:t>
            </a:r>
            <a:r>
              <a:rPr lang="ar-EG" sz="7200" b="1" dirty="0" err="1"/>
              <a:t>واشتريك</a:t>
            </a:r>
            <a:br>
              <a:rPr lang="ar-EG" sz="72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7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هو القوي يقدر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قوي يطرد عدونا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بقوته وبسلطته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</a:t>
            </a:r>
            <a:r>
              <a:rPr lang="ar-EG" sz="8800" b="1" dirty="0" err="1">
                <a:solidFill>
                  <a:srgbClr val="003300"/>
                </a:solidFill>
              </a:rPr>
              <a:t>بنعلن</a:t>
            </a:r>
            <a:r>
              <a:rPr lang="ar-EG" sz="8800" b="1" dirty="0">
                <a:solidFill>
                  <a:srgbClr val="003300"/>
                </a:solidFill>
              </a:rPr>
              <a:t> نصرنا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1881</TotalTime>
  <Words>121</Words>
  <Application>Microsoft Office PowerPoint</Application>
  <PresentationFormat>عرض على الشاشة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215</cp:revision>
  <dcterms:created xsi:type="dcterms:W3CDTF">2021-12-07T14:30:00Z</dcterms:created>
  <dcterms:modified xsi:type="dcterms:W3CDTF">2023-12-25T09:41:44Z</dcterms:modified>
</cp:coreProperties>
</file>