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46" r:id="rId3"/>
    <p:sldId id="27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 smtClean="0"/>
              <a:t>الرب صالح</a:t>
            </a:r>
            <a:endParaRPr lang="ar-EG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8727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en-US" sz="9600" b="1" dirty="0" smtClean="0"/>
              <a:t> </a:t>
            </a:r>
            <a:r>
              <a:rPr lang="ar-EG" sz="9600" b="1" dirty="0" smtClean="0"/>
              <a:t>(</a:t>
            </a:r>
            <a:r>
              <a:rPr lang="ar-SA" sz="9600" b="1" dirty="0" smtClean="0">
                <a:latin typeface="Arial" charset="0"/>
              </a:rPr>
              <a:t>الرب صالح</a:t>
            </a:r>
            <a:r>
              <a:rPr lang="ar-EG" sz="9600" b="1" dirty="0" smtClean="0">
                <a:latin typeface="Arial" charset="0"/>
              </a:rPr>
              <a:t>)3</a:t>
            </a:r>
            <a:endParaRPr lang="ar-EG" sz="96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9600" b="1" dirty="0" smtClean="0">
                <a:latin typeface="Arial" charset="0"/>
              </a:rPr>
              <a:t>هو </a:t>
            </a:r>
            <a:r>
              <a:rPr lang="ar-SA" sz="9600" b="1" dirty="0" smtClean="0">
                <a:latin typeface="Arial" charset="0"/>
              </a:rPr>
              <a:t>منبع الحنان</a:t>
            </a:r>
          </a:p>
          <a:p>
            <a:pPr algn="ctr" rtl="1">
              <a:lnSpc>
                <a:spcPct val="150000"/>
              </a:lnSpc>
            </a:pPr>
            <a:endParaRPr lang="ar-SA" sz="96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endParaRPr lang="en-CA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85800"/>
            <a:ext cx="91440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9600" b="1" dirty="0" smtClean="0">
                <a:latin typeface="Arial" charset="0"/>
                <a:cs typeface="Arial" charset="0"/>
              </a:rPr>
              <a:t>(من الأزل للأبد </a:t>
            </a:r>
            <a:endParaRPr lang="ar-EG" sz="9600" b="1" dirty="0" smtClean="0">
              <a:latin typeface="Arial" charset="0"/>
              <a:cs typeface="Arial" charset="0"/>
            </a:endParaRPr>
          </a:p>
          <a:p>
            <a:pPr algn="ctr" rtl="1">
              <a:spcBef>
                <a:spcPts val="1800"/>
              </a:spcBef>
            </a:pPr>
            <a:r>
              <a:rPr lang="ar-SA" sz="9600" b="1" dirty="0" smtClean="0">
                <a:latin typeface="Arial" charset="0"/>
                <a:cs typeface="Arial" charset="0"/>
              </a:rPr>
              <a:t>رحمته </a:t>
            </a:r>
            <a:r>
              <a:rPr lang="ar-SA" sz="9600" b="1" dirty="0" smtClean="0">
                <a:latin typeface="Arial" charset="0"/>
                <a:cs typeface="Arial" charset="0"/>
              </a:rPr>
              <a:t>لا تنتهي</a:t>
            </a:r>
            <a:r>
              <a:rPr lang="ar-SA" sz="9600" b="1" dirty="0" smtClean="0">
                <a:latin typeface="Arial" charset="0"/>
                <a:cs typeface="Arial" charset="0"/>
              </a:rPr>
              <a:t>) </a:t>
            </a:r>
            <a:r>
              <a:rPr lang="ar-SA" sz="8000" b="1" dirty="0" smtClean="0">
                <a:latin typeface="Arial" charset="0"/>
                <a:cs typeface="Arial" charset="0"/>
              </a:rPr>
              <a:t>2</a:t>
            </a:r>
            <a:r>
              <a:rPr lang="ar-SA" sz="9600" b="1" dirty="0" smtClean="0">
                <a:latin typeface="Arial" charset="0"/>
                <a:cs typeface="Arial" charset="0"/>
              </a:rPr>
              <a:t>  </a:t>
            </a:r>
            <a:r>
              <a:rPr lang="ar-SA" sz="9600" b="1" dirty="0" smtClean="0">
                <a:latin typeface="Arial" charset="0"/>
                <a:cs typeface="Arial" charset="0"/>
              </a:rPr>
              <a:t>وإلى دور فدور فدور </a:t>
            </a:r>
            <a:endParaRPr lang="ar-SA" sz="9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24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2022-03-26T10:06:24Z</dcterms:modified>
</cp:coreProperties>
</file>