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 smtClean="0"/>
              <a:t>الرب صالح</a:t>
            </a:r>
            <a:endParaRPr lang="ar-EG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8727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9600" b="1" dirty="0" smtClean="0"/>
              <a:t> </a:t>
            </a:r>
            <a:r>
              <a:rPr lang="ar-EG" sz="9600" b="1" dirty="0" smtClean="0"/>
              <a:t>(</a:t>
            </a:r>
            <a:r>
              <a:rPr lang="ar-SA" sz="9600" b="1" dirty="0" smtClean="0">
                <a:latin typeface="Arial" charset="0"/>
              </a:rPr>
              <a:t>الرب صالح</a:t>
            </a:r>
            <a:r>
              <a:rPr lang="ar-EG" sz="9600" b="1" dirty="0" smtClean="0">
                <a:latin typeface="Arial" charset="0"/>
              </a:rPr>
              <a:t>)3</a:t>
            </a:r>
            <a:endParaRPr lang="ar-EG" sz="9600" b="1" dirty="0" smtClean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9600" b="1" dirty="0" smtClean="0">
                <a:latin typeface="Arial" charset="0"/>
              </a:rPr>
              <a:t>هو </a:t>
            </a:r>
            <a:r>
              <a:rPr lang="ar-SA" sz="9600" b="1" dirty="0" smtClean="0">
                <a:latin typeface="Arial" charset="0"/>
              </a:rPr>
              <a:t>منبع الحنان</a:t>
            </a:r>
          </a:p>
          <a:p>
            <a:pPr algn="ctr" rtl="1">
              <a:lnSpc>
                <a:spcPct val="150000"/>
              </a:lnSpc>
            </a:pPr>
            <a:endParaRPr lang="ar-SA" sz="9600" b="1" dirty="0" smtClean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endParaRPr lang="en-CA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9600" b="1" dirty="0" smtClean="0">
                <a:latin typeface="Arial" charset="0"/>
                <a:cs typeface="Arial" charset="0"/>
              </a:rPr>
              <a:t>(من الأزل للأبد </a:t>
            </a:r>
            <a:endParaRPr lang="ar-EG" sz="9600" b="1" dirty="0" smtClean="0">
              <a:latin typeface="Arial" charset="0"/>
              <a:cs typeface="Arial" charset="0"/>
            </a:endParaRPr>
          </a:p>
          <a:p>
            <a:pPr algn="ctr" rtl="1">
              <a:spcBef>
                <a:spcPts val="1800"/>
              </a:spcBef>
            </a:pPr>
            <a:r>
              <a:rPr lang="ar-SA" sz="9600" b="1" dirty="0" smtClean="0">
                <a:latin typeface="Arial" charset="0"/>
                <a:cs typeface="Arial" charset="0"/>
              </a:rPr>
              <a:t>رحمته </a:t>
            </a:r>
            <a:r>
              <a:rPr lang="ar-SA" sz="9600" b="1" dirty="0" smtClean="0">
                <a:latin typeface="Arial" charset="0"/>
                <a:cs typeface="Arial" charset="0"/>
              </a:rPr>
              <a:t>لا تنتهي</a:t>
            </a:r>
            <a:r>
              <a:rPr lang="ar-SA" sz="9600" b="1" dirty="0" smtClean="0">
                <a:latin typeface="Arial" charset="0"/>
                <a:cs typeface="Arial" charset="0"/>
              </a:rPr>
              <a:t>) </a:t>
            </a:r>
            <a:r>
              <a:rPr lang="ar-SA" sz="8000" b="1" dirty="0" smtClean="0">
                <a:latin typeface="Arial" charset="0"/>
                <a:cs typeface="Arial" charset="0"/>
              </a:rPr>
              <a:t>2</a:t>
            </a:r>
            <a:r>
              <a:rPr lang="ar-SA" sz="9600" b="1" dirty="0" smtClean="0">
                <a:latin typeface="Arial" charset="0"/>
                <a:cs typeface="Arial" charset="0"/>
              </a:rPr>
              <a:t>  </a:t>
            </a:r>
            <a:r>
              <a:rPr lang="ar-SA" sz="9600" b="1" dirty="0" smtClean="0">
                <a:latin typeface="Arial" charset="0"/>
                <a:cs typeface="Arial" charset="0"/>
              </a:rPr>
              <a:t>وإلى دور فدور فدور </a:t>
            </a:r>
            <a:endParaRPr lang="ar-SA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1876</TotalTime>
  <Words>24</Words>
  <Application>Microsoft Office PowerPoint</Application>
  <PresentationFormat>عرض على الشاشة (3:4)‏</PresentationFormat>
  <Paragraphs>6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214</cp:revision>
  <dcterms:created xsi:type="dcterms:W3CDTF">2021-12-07T14:30:00Z</dcterms:created>
  <dcterms:modified xsi:type="dcterms:W3CDTF">2022-03-26T10:06:24Z</dcterms:modified>
</cp:coreProperties>
</file>