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35" r:id="rId3"/>
    <p:sldId id="325" r:id="rId4"/>
    <p:sldId id="336" r:id="rId5"/>
    <p:sldId id="337" r:id="rId6"/>
    <p:sldId id="338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6" d="100"/>
          <a:sy n="56" d="100"/>
        </p:scale>
        <p:origin x="212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الرَّبُّ صَخرَتي وَوَلِيِّي</a:t>
            </a:r>
            <a:endParaRPr lang="ar-SA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785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الرَّبُّ صَخرَتي وَوَلِيِّي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الرَّبُّ قُوَّتي وَخَلاصِي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الرَّبُّ مَلجَأي وَمُعِينـي   (تُرسِـــي وَسَلامِــي)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7270"/>
            <a:ext cx="9144000" cy="579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لا أخَافُ يَوْمَ الشَّرِّ أنتَ مَعِي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بِقُربِكَ في حِضنِكَ تَضُمُّنـــي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سِترِكَ خَبَأتَنــي يا سَيِّدِي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785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الرَّبُّ صَخرَتي وَوَلِيِّي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الرَّبُّ قُوَّتي وَخَلاصِي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الرَّبُّ مَلجَأي وَمُعِينـي   (تُرسِـــي وَسَلامِــي)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0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0176"/>
            <a:ext cx="9144000" cy="7319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لِذَلِكَ أبتَهِجُ يا عَاضِــــــــدي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أُسَبِّحُكْ أُبَارِكُكْ في كُلِّ حِين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قد صِرتَ لي بَابَ النَّجَاةِ يا سَيِّدِي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20095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785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الرَّبُّ </a:t>
            </a:r>
            <a:r>
              <a:rPr lang="ar-EG" sz="7200" b="1">
                <a:solidFill>
                  <a:srgbClr val="003300"/>
                </a:solidFill>
              </a:rPr>
              <a:t>صَخرَتي وَوَلِيِّي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الرَّبُّ قُوَّتي وَخَلاصِي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الرَّبُّ مَلجَأي وَمُعِينـي   (تُرسِـــي وَسَلامِــي)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4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96</Words>
  <Application>Microsoft Office PowerPoint</Application>
  <PresentationFormat>عرض على الشاشة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117</cp:revision>
  <dcterms:created xsi:type="dcterms:W3CDTF">2021-12-07T14:30:00Z</dcterms:created>
  <dcterms:modified xsi:type="dcterms:W3CDTF">2023-12-13T11:24:05Z</dcterms:modified>
</cp:coreProperties>
</file>