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44" r:id="rId3"/>
    <p:sldId id="277" r:id="rId4"/>
    <p:sldId id="466" r:id="rId5"/>
    <p:sldId id="457" r:id="rId6"/>
    <p:sldId id="467" r:id="rId7"/>
    <p:sldId id="452" r:id="rId8"/>
    <p:sldId id="468" r:id="rId9"/>
    <p:sldId id="464" r:id="rId10"/>
    <p:sldId id="469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  <a:br>
              <a:rPr lang="ar-EG" sz="8000" b="1" dirty="0"/>
            </a:br>
            <a:r>
              <a:rPr lang="ar-EG" sz="8000" b="1" dirty="0"/>
              <a:t>الرب عال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686336"/>
            <a:ext cx="9982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( الرب عال ) 3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فوق الجبال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 ملك عظيم ) 3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لبس الجلال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924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686336"/>
            <a:ext cx="9982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( الرب عال ) 3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فوق الجبال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 ملك عظيم ) 3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لبس الجلال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337918"/>
            <a:ext cx="9144000" cy="972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(معًا نعلي ربنا المسيــــــح 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نشدو نغني نرفع التَسبيح) 2</a:t>
            </a:r>
          </a:p>
          <a:p>
            <a:pPr algn="ctr">
              <a:lnSpc>
                <a:spcPct val="200000"/>
              </a:lnSpc>
            </a:pP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686336"/>
            <a:ext cx="9982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( الرب عال ) 3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فوق الجبال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 ملك عظيم ) 3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لبس الجلال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17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04800"/>
            <a:ext cx="9982200" cy="972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(</a:t>
            </a:r>
            <a:r>
              <a:rPr lang="ar-EG" sz="7200" b="1" dirty="0" err="1"/>
              <a:t>هللويا</a:t>
            </a:r>
            <a:r>
              <a:rPr lang="ar-EG" sz="7200" b="1" dirty="0"/>
              <a:t> مجدا للإله 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لكل شيء يهب الحياة) 2</a:t>
            </a:r>
          </a:p>
          <a:p>
            <a:pPr algn="ctr">
              <a:lnSpc>
                <a:spcPct val="200000"/>
              </a:lnSpc>
            </a:pP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686336"/>
            <a:ext cx="9982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( الرب عال ) 3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فوق الجبال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 ملك عظيم ) 3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لبس الجلال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5471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304800"/>
            <a:ext cx="9144000" cy="972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(من مثلك يا ربنا المجيد 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فحقك دوما يعلو يزيد) 2</a:t>
            </a:r>
          </a:p>
          <a:p>
            <a:pPr algn="ctr">
              <a:lnSpc>
                <a:spcPct val="20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686336"/>
            <a:ext cx="9982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( الرب عال ) 3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فوق الجبال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 ملك عظيم ) 3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لبس الجلال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98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14118"/>
            <a:ext cx="9144000" cy="972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(يخرج للحرب يسحق الأعداء من مثله جبار في القتال) 2</a:t>
            </a:r>
          </a:p>
          <a:p>
            <a:pPr algn="ctr">
              <a:lnSpc>
                <a:spcPct val="20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1613</TotalTime>
  <Words>147</Words>
  <Application>Microsoft Office PowerPoint</Application>
  <PresentationFormat>عرض على الشاشة (4:3)</PresentationFormat>
  <Paragraphs>21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311</cp:revision>
  <dcterms:created xsi:type="dcterms:W3CDTF">2021-12-07T14:30:00Z</dcterms:created>
  <dcterms:modified xsi:type="dcterms:W3CDTF">2023-12-25T09:46:31Z</dcterms:modified>
</cp:coreProperties>
</file>