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46" r:id="rId3"/>
    <p:sldId id="27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91" d="100"/>
          <a:sy n="91" d="100"/>
        </p:scale>
        <p:origin x="155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الرب عزي وترسي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الرب عزي وترسي</a:t>
            </a:r>
            <a:br>
              <a:rPr lang="ar-EG" sz="8800" b="1" dirty="0"/>
            </a:br>
            <a:r>
              <a:rPr lang="ar-EG" sz="8800" b="1" dirty="0"/>
              <a:t>عليه اتكل قلبي</a:t>
            </a:r>
            <a:br>
              <a:rPr lang="ar-EG" sz="8800" b="1" dirty="0"/>
            </a:br>
            <a:r>
              <a:rPr lang="ar-EG" sz="8800" b="1" dirty="0"/>
              <a:t>الرب عزي وترسي</a:t>
            </a:r>
            <a:br>
              <a:rPr lang="ar-EG" sz="8800" b="1" dirty="0"/>
            </a:br>
            <a:r>
              <a:rPr lang="ar-EG" sz="8800" b="1" dirty="0"/>
              <a:t>عليه اتكلت فانتصرت</a:t>
            </a:r>
            <a:br>
              <a:rPr lang="ar-EG" sz="88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ويبتهج </a:t>
            </a:r>
            <a:r>
              <a:rPr lang="ar-EG" sz="8800" b="1" dirty="0" err="1"/>
              <a:t>به</a:t>
            </a:r>
            <a:r>
              <a:rPr lang="ar-EG" sz="8800" b="1" dirty="0"/>
              <a:t> قلبي</a:t>
            </a:r>
            <a:br>
              <a:rPr lang="ar-EG" sz="8800" b="1" dirty="0"/>
            </a:br>
            <a:r>
              <a:rPr lang="ar-EG" sz="8800" b="1" dirty="0"/>
              <a:t>وبأغنيتي أحمده</a:t>
            </a:r>
            <a:br>
              <a:rPr lang="ar-EG" sz="8800" b="1" dirty="0"/>
            </a:br>
            <a:r>
              <a:rPr lang="ar-EG" sz="8800" b="1" dirty="0"/>
              <a:t>مبارك الرب لأنه</a:t>
            </a:r>
            <a:br>
              <a:rPr lang="ar-EG" sz="8800" b="1" dirty="0"/>
            </a:br>
            <a:r>
              <a:rPr lang="ar-EG" sz="8800" b="1" dirty="0"/>
              <a:t>سمع تضرعي</a:t>
            </a:r>
          </a:p>
          <a:p>
            <a:pPr algn="ctr"/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</TotalTime>
  <Words>34</Words>
  <Application>Microsoft Office PowerPoint</Application>
  <PresentationFormat>عرض على الشاشة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215</cp:revision>
  <dcterms:created xsi:type="dcterms:W3CDTF">2021-12-07T14:30:00Z</dcterms:created>
  <dcterms:modified xsi:type="dcterms:W3CDTF">2023-05-15T13:50:22Z</dcterms:modified>
</cp:coreProperties>
</file>