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1" d="100"/>
          <a:sy n="91" d="100"/>
        </p:scale>
        <p:origin x="15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عزي وترسي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الرب عزي وترسي</a:t>
            </a:r>
            <a:br>
              <a:rPr lang="ar-EG" sz="8800" b="1" dirty="0"/>
            </a:br>
            <a:r>
              <a:rPr lang="ar-EG" sz="8800" b="1" dirty="0"/>
              <a:t>عليه اتكل قلبي</a:t>
            </a:r>
            <a:br>
              <a:rPr lang="ar-EG" sz="8800" b="1" dirty="0"/>
            </a:br>
            <a:r>
              <a:rPr lang="ar-EG" sz="8800" b="1" dirty="0"/>
              <a:t>الرب عزي وترسي</a:t>
            </a:r>
            <a:br>
              <a:rPr lang="ar-EG" sz="8800" b="1" dirty="0"/>
            </a:br>
            <a:r>
              <a:rPr lang="ar-EG" sz="8800" b="1" dirty="0"/>
              <a:t>عليه اتكلت فانتصرت</a:t>
            </a:r>
            <a:br>
              <a:rPr lang="ar-EG" sz="88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ويبتهج </a:t>
            </a:r>
            <a:r>
              <a:rPr lang="ar-EG" sz="8800" b="1" dirty="0" err="1"/>
              <a:t>به</a:t>
            </a:r>
            <a:r>
              <a:rPr lang="ar-EG" sz="8800" b="1" dirty="0"/>
              <a:t> قلبي</a:t>
            </a:r>
            <a:br>
              <a:rPr lang="ar-EG" sz="8800" b="1" dirty="0"/>
            </a:br>
            <a:r>
              <a:rPr lang="ar-EG" sz="8800" b="1" dirty="0"/>
              <a:t>وبأغنيتي أحمده</a:t>
            </a:r>
            <a:br>
              <a:rPr lang="ar-EG" sz="8800" b="1" dirty="0"/>
            </a:br>
            <a:r>
              <a:rPr lang="ar-EG" sz="8800" b="1" dirty="0"/>
              <a:t>مبارك الرب لأنه</a:t>
            </a:r>
            <a:br>
              <a:rPr lang="ar-EG" sz="8800" b="1" dirty="0"/>
            </a:br>
            <a:r>
              <a:rPr lang="ar-EG" sz="8800" b="1" dirty="0"/>
              <a:t>سمع تضرعي</a:t>
            </a:r>
          </a:p>
          <a:p>
            <a:pPr algn="ctr"/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34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2023-05-15T13:50:22Z</dcterms:modified>
</cp:coreProperties>
</file>