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404" r:id="rId3"/>
    <p:sldId id="277" r:id="rId4"/>
    <p:sldId id="418" r:id="rId5"/>
    <p:sldId id="419" r:id="rId6"/>
    <p:sldId id="420" r:id="rId7"/>
    <p:sldId id="421" r:id="rId8"/>
    <p:sldId id="29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90" d="100"/>
          <a:sy n="90" d="100"/>
        </p:scale>
        <p:origin x="1624" y="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447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/>
              <a:t>ترنيمة </a:t>
            </a:r>
          </a:p>
          <a:p>
            <a:pPr algn="ctr"/>
            <a:r>
              <a:rPr lang="ar-EG" sz="8000" b="1" dirty="0"/>
              <a:t>الرب في علاه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5955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ts val="2400"/>
              </a:spcBef>
            </a:pPr>
            <a:r>
              <a:rPr lang="ar-EG" sz="7200" b="1" dirty="0">
                <a:latin typeface="Times New Roman" pitchFamily="18" charset="0"/>
              </a:rPr>
              <a:t>الربُ في علاهْ مكللاً ببهاءْ</a:t>
            </a:r>
          </a:p>
          <a:p>
            <a:pPr algn="ctr" rtl="1">
              <a:spcBef>
                <a:spcPts val="2400"/>
              </a:spcBef>
            </a:pPr>
            <a:r>
              <a:rPr lang="ar-EG" sz="7200" b="1" dirty="0">
                <a:latin typeface="Times New Roman" pitchFamily="18" charset="0"/>
              </a:rPr>
              <a:t>عظيمُ القدرةِ شديدُ الرفعةِ</a:t>
            </a:r>
          </a:p>
          <a:p>
            <a:pPr algn="ctr" rtl="1">
              <a:spcBef>
                <a:spcPts val="2400"/>
              </a:spcBef>
            </a:pPr>
            <a:r>
              <a:rPr lang="ar-EG" sz="7200" b="1" dirty="0">
                <a:latin typeface="Times New Roman" pitchFamily="18" charset="0"/>
              </a:rPr>
              <a:t>يلتفُ بالمجدِ والظلمةْ تختفي</a:t>
            </a:r>
          </a:p>
          <a:p>
            <a:pPr algn="ctr" rtl="1">
              <a:spcBef>
                <a:spcPts val="2400"/>
              </a:spcBef>
            </a:pPr>
            <a:r>
              <a:rPr lang="ar-EG" sz="7200" b="1" dirty="0">
                <a:latin typeface="Times New Roman" pitchFamily="18" charset="0"/>
              </a:rPr>
              <a:t>( من وجه ذا الإلهْ )2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5240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</a:pPr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</a:p>
          <a:p>
            <a:pPr algn="ctr">
              <a:spcBef>
                <a:spcPts val="2400"/>
              </a:spcBef>
            </a:pPr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 يا الله</a:t>
            </a:r>
          </a:p>
          <a:p>
            <a:pPr algn="ctr">
              <a:spcBef>
                <a:spcPts val="2400"/>
              </a:spcBef>
            </a:pPr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</a:t>
            </a:r>
          </a:p>
          <a:p>
            <a:pPr algn="ctr">
              <a:spcBef>
                <a:spcPts val="2400"/>
              </a:spcBef>
            </a:pPr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  <a:endParaRPr lang="en-US" sz="8000" b="1" dirty="0">
              <a:solidFill>
                <a:srgbClr val="0033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33601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ts val="1200"/>
              </a:spcBef>
            </a:pPr>
            <a:r>
              <a:rPr lang="ar-EG" sz="6600" b="1" dirty="0">
                <a:latin typeface="Arial" pitchFamily="34" charset="0"/>
                <a:cs typeface="Arial" pitchFamily="34" charset="0"/>
              </a:rPr>
              <a:t> من جيلْ لجيلْ يملكُ</a:t>
            </a:r>
          </a:p>
          <a:p>
            <a:pPr algn="ctr" rtl="1">
              <a:spcBef>
                <a:spcPts val="1200"/>
              </a:spcBef>
            </a:pPr>
            <a:r>
              <a:rPr lang="ar-EG" sz="6600" b="1" dirty="0">
                <a:latin typeface="Arial" pitchFamily="34" charset="0"/>
                <a:cs typeface="Arial" pitchFamily="34" charset="0"/>
              </a:rPr>
              <a:t>والكـــــــلُ سيخضـــــــعُ</a:t>
            </a:r>
          </a:p>
          <a:p>
            <a:pPr algn="ctr" rtl="1">
              <a:spcBef>
                <a:spcPts val="1200"/>
              </a:spcBef>
            </a:pPr>
            <a:r>
              <a:rPr lang="ar-EG" sz="6600" b="1" dirty="0">
                <a:latin typeface="Arial" pitchFamily="34" charset="0"/>
                <a:cs typeface="Arial" pitchFamily="34" charset="0"/>
              </a:rPr>
              <a:t>للألفُ والياءْ الكائنُ للأبدْ</a:t>
            </a:r>
          </a:p>
          <a:p>
            <a:pPr algn="ctr" rtl="1">
              <a:spcBef>
                <a:spcPts val="1200"/>
              </a:spcBef>
            </a:pPr>
            <a:r>
              <a:rPr lang="ar-EG" sz="6600" b="1" dirty="0">
                <a:latin typeface="Arial" pitchFamily="34" charset="0"/>
                <a:cs typeface="Arial" pitchFamily="34" charset="0"/>
              </a:rPr>
              <a:t>الآبُ السمائي الابنُ السرمدي</a:t>
            </a:r>
          </a:p>
          <a:p>
            <a:pPr algn="ctr" rtl="1">
              <a:spcBef>
                <a:spcPts val="1200"/>
              </a:spcBef>
            </a:pPr>
            <a:r>
              <a:rPr lang="ar-EG" sz="6600" b="1" dirty="0">
                <a:latin typeface="Arial" pitchFamily="34" charset="0"/>
                <a:cs typeface="Arial" pitchFamily="34" charset="0"/>
              </a:rPr>
              <a:t>الروحُ الأزلي الروحُ الأزلي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506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 يا الله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  <a:endParaRPr lang="en-US" sz="8000" b="1" dirty="0">
              <a:solidFill>
                <a:srgbClr val="0033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09600"/>
            <a:ext cx="9144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90000"/>
              </a:lnSpc>
              <a:spcBef>
                <a:spcPts val="1800"/>
              </a:spcBef>
            </a:pPr>
            <a:r>
              <a:rPr lang="ar-EG" sz="8000" b="1" dirty="0">
                <a:latin typeface="Arial" pitchFamily="34" charset="0"/>
                <a:cs typeface="Arial" pitchFamily="34" charset="0"/>
              </a:rPr>
              <a:t>أنت ملكُ الملوكْ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</a:pPr>
            <a:r>
              <a:rPr lang="ar-EG" sz="8000" b="1" dirty="0">
                <a:latin typeface="Arial" pitchFamily="34" charset="0"/>
                <a:cs typeface="Arial" pitchFamily="34" charset="0"/>
              </a:rPr>
              <a:t>مستحقُ السجودْ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</a:pPr>
            <a:r>
              <a:rPr lang="ar-EG" sz="8000" b="1" dirty="0">
                <a:latin typeface="Arial" pitchFamily="34" charset="0"/>
                <a:cs typeface="Arial" pitchFamily="34" charset="0"/>
              </a:rPr>
              <a:t>وستبصرُ العيونْ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</a:pPr>
            <a:r>
              <a:rPr lang="ar-EG" sz="8000" b="1" dirty="0">
                <a:latin typeface="Arial" pitchFamily="34" charset="0"/>
                <a:cs typeface="Arial" pitchFamily="34" charset="0"/>
              </a:rPr>
              <a:t>(كم أنتَ عظيمْ)3</a:t>
            </a:r>
          </a:p>
          <a:p>
            <a:pPr algn="ctr" rtl="1">
              <a:spcBef>
                <a:spcPts val="1800"/>
              </a:spcBef>
            </a:pPr>
            <a:endParaRPr lang="en-US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506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 يا الله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كم أنتَ عظيمْ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عظيمْ يا الله</a:t>
            </a:r>
            <a:endParaRPr lang="en-US" sz="8000" b="1" dirty="0">
              <a:solidFill>
                <a:srgbClr val="0033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98</Words>
  <Application>Microsoft Office PowerPoint</Application>
  <PresentationFormat>عرض على الشاشة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253</cp:revision>
  <dcterms:created xsi:type="dcterms:W3CDTF">2021-12-07T14:30:00Z</dcterms:created>
  <dcterms:modified xsi:type="dcterms:W3CDTF">2023-12-25T09:49:20Z</dcterms:modified>
</cp:coreProperties>
</file>