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46" r:id="rId3"/>
    <p:sldId id="274" r:id="rId4"/>
    <p:sldId id="358" r:id="rId5"/>
    <p:sldId id="348" r:id="rId6"/>
    <p:sldId id="359" r:id="rId7"/>
    <p:sldId id="350" r:id="rId8"/>
    <p:sldId id="360" r:id="rId9"/>
    <p:sldId id="352" r:id="rId10"/>
    <p:sldId id="361" r:id="rId11"/>
    <p:sldId id="354" r:id="rId12"/>
    <p:sldId id="362" r:id="rId13"/>
    <p:sldId id="356" r:id="rId14"/>
    <p:sldId id="363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8"/>
            <p14:sldId id="348"/>
            <p14:sldId id="359"/>
            <p14:sldId id="350"/>
            <p14:sldId id="360"/>
            <p14:sldId id="352"/>
            <p14:sldId id="361"/>
            <p14:sldId id="354"/>
            <p14:sldId id="362"/>
            <p14:sldId id="356"/>
            <p14:sldId id="3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قال الرب قال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21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5- قال يا كنيسة </a:t>
            </a:r>
            <a:r>
              <a:rPr lang="ar-EG" sz="8000" b="1" dirty="0" err="1"/>
              <a:t>هبنيكي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وبنفسي اسهر </a:t>
            </a:r>
            <a:r>
              <a:rPr lang="ar-EG" sz="8000" b="1" dirty="0" err="1"/>
              <a:t>عليكي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وكل أبواب الجحيم </a:t>
            </a:r>
          </a:p>
          <a:p>
            <a:pPr algn="ctr" rtl="1"/>
            <a:r>
              <a:rPr lang="ar-EG" sz="8000" b="1" dirty="0"/>
              <a:t>مش </a:t>
            </a:r>
            <a:r>
              <a:rPr lang="ar-EG" sz="8000" b="1" dirty="0" err="1"/>
              <a:t>هتقدر</a:t>
            </a:r>
            <a:r>
              <a:rPr lang="ar-EG" sz="8000" b="1" dirty="0"/>
              <a:t> </a:t>
            </a:r>
            <a:r>
              <a:rPr lang="ar-EG" sz="8000" b="1" dirty="0" err="1"/>
              <a:t>عليكي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540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6- </a:t>
            </a:r>
            <a:r>
              <a:rPr lang="ar-EG" sz="8000" b="1" dirty="0"/>
              <a:t>قال افرحوا في كل حين </a:t>
            </a:r>
          </a:p>
          <a:p>
            <a:pPr algn="ctr" rtl="1"/>
            <a:r>
              <a:rPr lang="ar-EG" sz="8000" b="1" dirty="0"/>
              <a:t>وكمان خليكم سهرانين </a:t>
            </a:r>
          </a:p>
          <a:p>
            <a:pPr algn="ctr" rtl="1"/>
            <a:r>
              <a:rPr lang="ar-EG" sz="8000" b="1" dirty="0"/>
              <a:t>وقريب </a:t>
            </a:r>
            <a:r>
              <a:rPr lang="ar-EG" sz="8000" b="1" dirty="0" err="1"/>
              <a:t>جاى</a:t>
            </a:r>
            <a:r>
              <a:rPr lang="ar-EG" sz="8000" b="1" dirty="0"/>
              <a:t> على السحاب </a:t>
            </a:r>
          </a:p>
          <a:p>
            <a:pPr algn="ctr" rtl="1"/>
            <a:r>
              <a:rPr lang="ar-EG" sz="8000" b="1" dirty="0"/>
              <a:t>دايمًا خليكم مهيئين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4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الرب قال يا متعبين </a:t>
            </a:r>
          </a:p>
          <a:p>
            <a:pPr algn="ctr" rtl="1"/>
            <a:r>
              <a:rPr lang="ar-EG" sz="8000" b="1" dirty="0" err="1"/>
              <a:t>ياللي</a:t>
            </a:r>
            <a:r>
              <a:rPr lang="ar-EG" sz="8000" b="1" dirty="0"/>
              <a:t> فيكم الآنين </a:t>
            </a:r>
          </a:p>
          <a:p>
            <a:pPr algn="ctr" rtl="1"/>
            <a:r>
              <a:rPr lang="ar-EG" sz="8000" b="1" dirty="0"/>
              <a:t>والمرضى فيكم يتشفوا </a:t>
            </a:r>
          </a:p>
          <a:p>
            <a:pPr algn="ctr" rtl="1"/>
            <a:r>
              <a:rPr lang="ar-EG" sz="8000" b="1" dirty="0" err="1"/>
              <a:t>وهاقوم</a:t>
            </a:r>
            <a:r>
              <a:rPr lang="ar-EG" sz="8000" b="1" dirty="0"/>
              <a:t> المنحنين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7983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الرب قال يا مؤمنين </a:t>
            </a:r>
          </a:p>
          <a:p>
            <a:pPr algn="ctr" rtl="1"/>
            <a:r>
              <a:rPr lang="ar-EG" sz="8000" b="1" dirty="0"/>
              <a:t>انا هو الراعي الأمين </a:t>
            </a:r>
          </a:p>
          <a:p>
            <a:pPr algn="ctr" rtl="1"/>
            <a:r>
              <a:rPr lang="ar-EG" sz="8000" b="1" dirty="0" err="1"/>
              <a:t>ومعاكم</a:t>
            </a:r>
            <a:r>
              <a:rPr lang="ar-EG" sz="8000" b="1" dirty="0"/>
              <a:t> لمدى الايام </a:t>
            </a:r>
          </a:p>
          <a:p>
            <a:pPr algn="ctr" rtl="1"/>
            <a:r>
              <a:rPr lang="ar-EG" sz="8000" b="1" dirty="0"/>
              <a:t>وأنتم </a:t>
            </a:r>
            <a:r>
              <a:rPr lang="ar-EG" sz="8000" b="1" dirty="0" err="1"/>
              <a:t>بعنيا</a:t>
            </a:r>
            <a:r>
              <a:rPr lang="ar-EG" sz="8000" b="1" dirty="0"/>
              <a:t> منشالين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0959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الرب </a:t>
            </a:r>
            <a:r>
              <a:rPr lang="ar-EG" sz="8000" b="1" dirty="0" err="1"/>
              <a:t>بيناد</a:t>
            </a:r>
            <a:r>
              <a:rPr lang="ar-EG" sz="8000" b="1" dirty="0"/>
              <a:t> </a:t>
            </a:r>
            <a:r>
              <a:rPr lang="ar-EG" sz="8000" b="1" dirty="0" err="1"/>
              <a:t>الخطاه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أنا الحق أنا الحياة </a:t>
            </a:r>
          </a:p>
          <a:p>
            <a:pPr algn="ctr" rtl="1"/>
            <a:r>
              <a:rPr lang="ar-EG" sz="8000" b="1" dirty="0"/>
              <a:t>واللي يقبلني ينال حياه</a:t>
            </a:r>
          </a:p>
          <a:p>
            <a:pPr algn="ctr" rtl="1"/>
            <a:r>
              <a:rPr lang="ar-EG" sz="8000" b="1" dirty="0"/>
              <a:t> ويعيش </a:t>
            </a:r>
            <a:r>
              <a:rPr lang="ar-EG" sz="8000" b="1" dirty="0" err="1"/>
              <a:t>معايا</a:t>
            </a:r>
            <a:r>
              <a:rPr lang="ar-EG" sz="8000" b="1" dirty="0"/>
              <a:t> وأنا </a:t>
            </a:r>
            <a:r>
              <a:rPr lang="ar-EG" sz="8000" b="1" dirty="0" err="1"/>
              <a:t>معاه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7138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الرب قال الرب قال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بالمزدرى أصنع محال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للضعيف أنا هادي قوة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يصعد بيها أصعب جبال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332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1783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الرب قال لا تخافوا </a:t>
            </a:r>
          </a:p>
          <a:p>
            <a:pPr algn="ctr" rtl="1"/>
            <a:r>
              <a:rPr lang="ar-EG" sz="8000" b="1" dirty="0"/>
              <a:t>لا من السيف ولا سيافه </a:t>
            </a:r>
          </a:p>
          <a:p>
            <a:pPr algn="ctr" rtl="1"/>
            <a:r>
              <a:rPr lang="ar-EG" sz="8000" b="1" dirty="0"/>
              <a:t>أنا هو الرب القدير </a:t>
            </a:r>
          </a:p>
          <a:p>
            <a:pPr algn="ctr" rtl="1"/>
            <a:r>
              <a:rPr lang="ar-EG" sz="8000" b="1" dirty="0" err="1"/>
              <a:t>اتشددوا</a:t>
            </a:r>
            <a:r>
              <a:rPr lang="ar-EG" sz="8000" b="1" dirty="0"/>
              <a:t> </a:t>
            </a:r>
            <a:r>
              <a:rPr lang="ar-EG" sz="8000" b="1" dirty="0" err="1"/>
              <a:t>بيا</a:t>
            </a:r>
            <a:r>
              <a:rPr lang="ar-EG" sz="8000" b="1" dirty="0"/>
              <a:t> </a:t>
            </a:r>
            <a:r>
              <a:rPr lang="ar-EG" sz="8000" b="1" dirty="0" err="1"/>
              <a:t>واتعافوا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236</Words>
  <Application>Microsoft Office PowerPoint</Application>
  <PresentationFormat>عرض على الشاشة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2023-12-25T09:55:09Z</dcterms:modified>
</cp:coreProperties>
</file>