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قام وانتصر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7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</a:t>
            </a:r>
            <a:r>
              <a:rPr lang="ar-EG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قام وانتصر</a:t>
            </a:r>
            <a:r>
              <a:rPr lang="en-US" sz="8000" b="1" dirty="0">
                <a:solidFill>
                  <a:srgbClr val="003300"/>
                </a:solidFill>
              </a:rPr>
              <a:t>  </a:t>
            </a:r>
          </a:p>
          <a:p>
            <a:pPr algn="ctr"/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 وشوكة الموت كسر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بالظفر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الرب قام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الرب قام</a:t>
            </a:r>
            <a:r>
              <a:rPr lang="en-US" sz="8000" b="1" dirty="0">
                <a:solidFill>
                  <a:srgbClr val="003300"/>
                </a:solidFill>
              </a:rPr>
              <a:t>          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وانتصر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1-الرب</a:t>
            </a:r>
            <a:r>
              <a:rPr lang="ar-EG" sz="8800" dirty="0"/>
              <a:t> </a:t>
            </a:r>
            <a:r>
              <a:rPr lang="ar-EG" sz="8800" b="1" dirty="0"/>
              <a:t>قام ذا يقين    باكورة للراقدين</a:t>
            </a:r>
            <a:br>
              <a:rPr lang="ar-EG" sz="8800" b="1" dirty="0"/>
            </a:br>
            <a:r>
              <a:rPr lang="ar-EG" sz="8800" b="1" dirty="0"/>
              <a:t>قد قام رئيس </a:t>
            </a:r>
            <a:r>
              <a:rPr lang="ar-EG" sz="8800" b="1" dirty="0" err="1"/>
              <a:t>الحياه</a:t>
            </a:r>
            <a:br>
              <a:rPr lang="ar-EG" sz="8800" b="1" dirty="0"/>
            </a:br>
            <a:r>
              <a:rPr lang="ar-EG" sz="8800" b="1" dirty="0"/>
              <a:t>فبشروا يا </a:t>
            </a:r>
            <a:r>
              <a:rPr lang="ar-EG" sz="8800" b="1" dirty="0" err="1"/>
              <a:t>موئمنين</a:t>
            </a: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</a:t>
            </a:r>
            <a:r>
              <a:rPr lang="ar-EG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قام وانتصر</a:t>
            </a:r>
            <a:r>
              <a:rPr lang="en-US" sz="8000" b="1" dirty="0">
                <a:solidFill>
                  <a:srgbClr val="003300"/>
                </a:solidFill>
              </a:rPr>
              <a:t>  </a:t>
            </a:r>
          </a:p>
          <a:p>
            <a:pPr algn="ctr"/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 وشوكة الموت كسر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بالظفر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الرب قام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الرب قام</a:t>
            </a:r>
            <a:r>
              <a:rPr lang="en-US" sz="8000" b="1" dirty="0">
                <a:solidFill>
                  <a:srgbClr val="003300"/>
                </a:solidFill>
              </a:rPr>
              <a:t>          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وانتصر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dirty="0"/>
              <a:t> </a:t>
            </a:r>
            <a:r>
              <a:rPr lang="ar-EG" sz="6000" b="1" dirty="0"/>
              <a:t>2-</a:t>
            </a:r>
            <a:r>
              <a:rPr lang="ar-EG" sz="8000" b="1" dirty="0"/>
              <a:t>هيا ارفعوا صوت النشيد</a:t>
            </a:r>
            <a:br>
              <a:rPr lang="ar-EG" sz="8000" b="1" dirty="0"/>
            </a:br>
            <a:r>
              <a:rPr lang="ar-EG" sz="8000" b="1" dirty="0"/>
              <a:t>قد قام فالفجر الجديد</a:t>
            </a:r>
            <a:br>
              <a:rPr lang="ar-EG" sz="8000" b="1" dirty="0"/>
            </a:br>
            <a:r>
              <a:rPr lang="ar-EG" sz="8000" b="1" dirty="0"/>
              <a:t>وحادث الصلب الرهيب</a:t>
            </a:r>
            <a:br>
              <a:rPr lang="ar-EG" sz="8000" b="1" dirty="0"/>
            </a:br>
            <a:r>
              <a:rPr lang="ar-EG" sz="8000" b="1" dirty="0"/>
              <a:t>صار لنا فرح وعيد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</a:t>
            </a:r>
            <a:r>
              <a:rPr lang="ar-EG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قام وانتصر</a:t>
            </a:r>
            <a:r>
              <a:rPr lang="en-US" sz="8000" b="1" dirty="0">
                <a:solidFill>
                  <a:srgbClr val="003300"/>
                </a:solidFill>
              </a:rPr>
              <a:t>  </a:t>
            </a:r>
          </a:p>
          <a:p>
            <a:pPr algn="ctr"/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 وشوكة الموت كسر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بالظفر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الرب قام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الرب قام</a:t>
            </a:r>
            <a:r>
              <a:rPr lang="en-US" sz="8000" b="1" dirty="0">
                <a:solidFill>
                  <a:srgbClr val="003300"/>
                </a:solidFill>
              </a:rPr>
              <a:t>          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وانتصر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982563"/>
            <a:ext cx="9144000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b="1" dirty="0"/>
              <a:t>                             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/>
            <a:r>
              <a:rPr lang="ar-EG" sz="8800" b="1" dirty="0"/>
              <a:t> </a:t>
            </a:r>
            <a:r>
              <a:rPr lang="ar-EG" sz="6600" b="1" dirty="0"/>
              <a:t>3-</a:t>
            </a:r>
            <a:r>
              <a:rPr lang="ar-EG" sz="8800" b="1" dirty="0"/>
              <a:t> </a:t>
            </a:r>
            <a:r>
              <a:rPr lang="ar-EG" sz="8000" b="1" dirty="0"/>
              <a:t>قد قام ونلنا</a:t>
            </a:r>
            <a:r>
              <a:rPr lang="ar-EG" sz="8000" dirty="0"/>
              <a:t> </a:t>
            </a:r>
            <a:r>
              <a:rPr lang="ar-EG" sz="8000" b="1" dirty="0"/>
              <a:t>فداه</a:t>
            </a:r>
            <a:endParaRPr lang="ar-EG" sz="8800" b="1" dirty="0"/>
          </a:p>
          <a:p>
            <a:pPr algn="ctr"/>
            <a:r>
              <a:rPr lang="ar-EG" sz="8800" b="1" dirty="0" err="1"/>
              <a:t>اذ</a:t>
            </a:r>
            <a:r>
              <a:rPr lang="ar-EG" sz="8800" b="1" dirty="0"/>
              <a:t> كنا </a:t>
            </a:r>
            <a:r>
              <a:rPr lang="ar-EG" sz="8800" b="1" dirty="0" err="1"/>
              <a:t>امواتا</a:t>
            </a:r>
            <a:r>
              <a:rPr lang="ar-EG" sz="8800" b="1" dirty="0"/>
              <a:t> خطاه</a:t>
            </a:r>
          </a:p>
          <a:p>
            <a:pPr algn="ctr"/>
            <a:r>
              <a:rPr lang="ar-EG" sz="8800" b="1" dirty="0" err="1"/>
              <a:t>اقامنا</a:t>
            </a:r>
            <a:r>
              <a:rPr lang="ar-EG" sz="8800" b="1" dirty="0"/>
              <a:t> معه وصار</a:t>
            </a:r>
          </a:p>
          <a:p>
            <a:pPr algn="ctr"/>
            <a:r>
              <a:rPr lang="ar-EG" sz="8800" b="1" dirty="0"/>
              <a:t>لنا بموته </a:t>
            </a:r>
            <a:r>
              <a:rPr lang="ar-EG" sz="8800" b="1" dirty="0" err="1"/>
              <a:t>الحياه</a:t>
            </a:r>
            <a:endParaRPr lang="ar-EG" sz="8800" b="1" dirty="0"/>
          </a:p>
          <a:p>
            <a:pPr algn="ctr"/>
            <a:r>
              <a:rPr lang="ar-EG" sz="6000" dirty="0"/>
              <a:t> </a:t>
            </a:r>
            <a:endParaRPr lang="en-US" sz="8800" b="1" dirty="0"/>
          </a:p>
          <a:p>
            <a:pPr algn="ctr"/>
            <a:endParaRPr lang="ar-EG" sz="8800" b="1" dirty="0"/>
          </a:p>
          <a:p>
            <a:pPr algn="ctr"/>
            <a:endParaRPr lang="en-US" sz="8800" b="1" dirty="0"/>
          </a:p>
          <a:p>
            <a:pPr algn="ctr"/>
            <a:endParaRPr lang="en-US" sz="8800" dirty="0"/>
          </a:p>
          <a:p>
            <a:pPr algn="ctr"/>
            <a:r>
              <a:rPr lang="en-US" sz="8800" dirty="0"/>
              <a:t>   </a:t>
            </a:r>
          </a:p>
          <a:p>
            <a:pPr algn="ctr" eaLnBrk="0" hangingPunct="0"/>
            <a:r>
              <a:rPr lang="en-US" sz="8800" dirty="0"/>
              <a:t>  </a:t>
            </a: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9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</a:t>
            </a:r>
            <a:r>
              <a:rPr lang="ar-EG" sz="8000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قام وانتصر</a:t>
            </a:r>
            <a:r>
              <a:rPr lang="en-US" sz="8000" b="1" dirty="0">
                <a:solidFill>
                  <a:srgbClr val="003300"/>
                </a:solidFill>
              </a:rPr>
              <a:t>  </a:t>
            </a:r>
          </a:p>
          <a:p>
            <a:pPr algn="ctr"/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 وشوكة الموت كسر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بالظفر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>
                <a:solidFill>
                  <a:srgbClr val="003300"/>
                </a:solidFill>
              </a:rPr>
              <a:t>الرب قام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الرب قام</a:t>
            </a:r>
            <a:r>
              <a:rPr lang="en-US" sz="8000" b="1" dirty="0">
                <a:solidFill>
                  <a:srgbClr val="003300"/>
                </a:solidFill>
              </a:rPr>
              <a:t>           </a:t>
            </a:r>
          </a:p>
          <a:p>
            <a:pPr algn="ctr"/>
            <a:r>
              <a:rPr lang="ar-EG" sz="8000" b="1" dirty="0">
                <a:solidFill>
                  <a:srgbClr val="003300"/>
                </a:solidFill>
              </a:rPr>
              <a:t>الرب قام وانتصر</a:t>
            </a:r>
            <a:r>
              <a:rPr lang="en-US" sz="8000" b="1" dirty="0">
                <a:solidFill>
                  <a:srgbClr val="0033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1902</TotalTime>
  <Words>127</Words>
  <Application>Microsoft Office PowerPoint</Application>
  <PresentationFormat>عرض على الشاشة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2023-12-25T09:58:30Z</dcterms:modified>
</cp:coreProperties>
</file>