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274" r:id="rId4"/>
    <p:sldId id="34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1033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 smtClean="0"/>
              <a:t>الرب قد </a:t>
            </a:r>
            <a:r>
              <a:rPr lang="ar-EG" altLang="en-US" sz="8000" b="1" dirty="0" smtClean="0"/>
              <a:t>ملك</a:t>
            </a:r>
            <a:endParaRPr lang="ar-EG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03719"/>
            <a:ext cx="914400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الرب قد ملك فلنفرح </a:t>
            </a:r>
            <a:r>
              <a:rPr lang="ar-EG" sz="8000" b="1" dirty="0" err="1" smtClean="0"/>
              <a:t>به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لأنه </a:t>
            </a:r>
            <a:r>
              <a:rPr lang="ar-EG" sz="8000" b="1" dirty="0" smtClean="0"/>
              <a:t>الرب</a:t>
            </a:r>
            <a:br>
              <a:rPr lang="ar-EG" sz="8000" b="1" dirty="0" smtClean="0"/>
            </a:br>
            <a:r>
              <a:rPr lang="ar-EG" sz="8000" b="1" dirty="0" smtClean="0"/>
              <a:t>تكلم بنورٍ فلاشى الظلام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لأنه </a:t>
            </a:r>
            <a:r>
              <a:rPr lang="ar-EG" sz="8000" b="1" dirty="0" smtClean="0"/>
              <a:t>الرب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45366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من مثله يملك إلى الأبد لأنه الرب</a:t>
            </a:r>
          </a:p>
          <a:p>
            <a:pPr algn="ctr" rtl="1"/>
            <a:r>
              <a:rPr lang="ar-EG" sz="8800" b="1" dirty="0" smtClean="0"/>
              <a:t>أدعو باسمه فبقوة يأتي لأنه الرب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66800"/>
            <a:ext cx="91440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(أرسل </a:t>
            </a:r>
            <a:r>
              <a:rPr lang="ar-EG" sz="8800" b="1" dirty="0" smtClean="0"/>
              <a:t>قوةً يا </a:t>
            </a:r>
            <a:r>
              <a:rPr lang="ar-EG" sz="8800" b="1" dirty="0" smtClean="0"/>
              <a:t>ربنا)3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الآن</a:t>
            </a:r>
            <a:endParaRPr lang="ar-EG" sz="8800" b="1" dirty="0" smtClean="0"/>
          </a:p>
          <a:p>
            <a:pPr algn="ctr">
              <a:lnSpc>
                <a:spcPct val="150000"/>
              </a:lnSpc>
            </a:pPr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1898</TotalTime>
  <Words>30</Words>
  <Application>Microsoft Office PowerPoint</Application>
  <PresentationFormat>عرض على الشاشة (3:4)‏</PresentationFormat>
  <Paragraphs>12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215</cp:revision>
  <dcterms:created xsi:type="dcterms:W3CDTF">2021-12-07T14:30:00Z</dcterms:created>
  <dcterms:modified xsi:type="dcterms:W3CDTF">2022-03-26T10:41:44Z</dcterms:modified>
</cp:coreProperties>
</file>