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47" r:id="rId3"/>
    <p:sldId id="274" r:id="rId4"/>
    <p:sldId id="346" r:id="rId5"/>
    <p:sldId id="348" r:id="rId6"/>
    <p:sldId id="349" r:id="rId7"/>
    <p:sldId id="350" r:id="rId8"/>
    <p:sldId id="351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7"/>
            <p14:sldId id="274"/>
            <p14:sldId id="346"/>
            <p14:sldId id="348"/>
            <p14:sldId id="349"/>
            <p14:sldId id="350"/>
            <p14:sldId id="35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65" d="100"/>
          <a:sy n="65" d="100"/>
        </p:scale>
        <p:origin x="84" y="14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spcBef>
                <a:spcPct val="20000"/>
              </a:spcBef>
            </a:pPr>
            <a:r>
              <a:rPr lang="ar-EG" altLang="en-US" sz="8000" b="1" dirty="0"/>
              <a:t>الرب قد ملك ولبس الجلال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85800"/>
            <a:ext cx="9144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الربُ قد مَلك</a:t>
            </a:r>
            <a:br>
              <a:rPr lang="ar-EG" sz="8800" b="1" dirty="0">
                <a:solidFill>
                  <a:srgbClr val="003300"/>
                </a:solidFill>
              </a:rPr>
            </a:br>
            <a:r>
              <a:rPr lang="ar-EG" sz="8800" b="1" dirty="0">
                <a:solidFill>
                  <a:srgbClr val="003300"/>
                </a:solidFill>
              </a:rPr>
              <a:t>ولبِسَ الجلال</a:t>
            </a:r>
            <a:br>
              <a:rPr lang="ar-EG" sz="8800" b="1" dirty="0">
                <a:solidFill>
                  <a:srgbClr val="003300"/>
                </a:solidFill>
              </a:rPr>
            </a:br>
            <a:r>
              <a:rPr lang="ar-EG" sz="8800" b="1" dirty="0">
                <a:solidFill>
                  <a:srgbClr val="003300"/>
                </a:solidFill>
              </a:rPr>
              <a:t>لبسَ الربُ القدرة</a:t>
            </a:r>
            <a:br>
              <a:rPr lang="ar-EG" sz="8800" b="1" dirty="0">
                <a:solidFill>
                  <a:srgbClr val="003300"/>
                </a:solidFill>
              </a:rPr>
            </a:br>
            <a:r>
              <a:rPr lang="ar-EG" sz="8800" b="1" dirty="0">
                <a:solidFill>
                  <a:srgbClr val="003300"/>
                </a:solidFill>
              </a:rPr>
              <a:t>وتنطقَ </a:t>
            </a:r>
            <a:r>
              <a:rPr lang="ar-EG" sz="8800" b="1" dirty="0" err="1">
                <a:solidFill>
                  <a:srgbClr val="003300"/>
                </a:solidFill>
              </a:rPr>
              <a:t>بِها</a:t>
            </a:r>
            <a:br>
              <a:rPr lang="ar-EG" sz="8800" b="1" dirty="0">
                <a:solidFill>
                  <a:srgbClr val="003300"/>
                </a:solidFill>
              </a:rPr>
            </a:br>
            <a:endParaRPr lang="ar-EG" sz="9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820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800" b="1" dirty="0">
                <a:latin typeface="Arial" charset="0"/>
              </a:rPr>
              <a:t>كرسِّيُكَ لهيب   </a:t>
            </a:r>
            <a:endParaRPr lang="en-US" sz="8800" b="1" dirty="0">
              <a:latin typeface="Arial" charset="0"/>
            </a:endParaRPr>
          </a:p>
          <a:p>
            <a:pPr algn="ctr" rtl="1">
              <a:defRPr/>
            </a:pPr>
            <a:r>
              <a:rPr lang="ar-EG" sz="8800" b="1" dirty="0">
                <a:latin typeface="Arial" charset="0"/>
              </a:rPr>
              <a:t>ونــــارُ </a:t>
            </a:r>
            <a:r>
              <a:rPr lang="ar-EG" sz="8800" b="1" dirty="0" err="1">
                <a:latin typeface="Arial" charset="0"/>
              </a:rPr>
              <a:t>كاروبيــم</a:t>
            </a:r>
            <a:endParaRPr lang="ar-EG" sz="8800" b="1" dirty="0">
              <a:latin typeface="Arial" charset="0"/>
            </a:endParaRPr>
          </a:p>
          <a:p>
            <a:pPr algn="ctr" rtl="1">
              <a:defRPr/>
            </a:pPr>
            <a:r>
              <a:rPr lang="ar-EG" sz="8800" b="1" dirty="0">
                <a:latin typeface="Arial" charset="0"/>
              </a:rPr>
              <a:t>وحولَكَ يطيب  </a:t>
            </a:r>
            <a:endParaRPr lang="en-US" sz="8800" b="1" dirty="0">
              <a:latin typeface="Arial" charset="0"/>
            </a:endParaRPr>
          </a:p>
          <a:p>
            <a:pPr algn="ctr" rtl="1">
              <a:defRPr/>
            </a:pPr>
            <a:r>
              <a:rPr lang="ar-EG" sz="8800" b="1" dirty="0">
                <a:latin typeface="Arial" charset="0"/>
              </a:rPr>
              <a:t> تسبيحُ </a:t>
            </a:r>
            <a:r>
              <a:rPr lang="ar-EG" sz="8800" b="1" dirty="0" err="1">
                <a:latin typeface="Arial" charset="0"/>
              </a:rPr>
              <a:t>السيرافيم</a:t>
            </a:r>
            <a:endParaRPr lang="en-US" sz="88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858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>
                <a:latin typeface="Arial" charset="0"/>
              </a:rPr>
              <a:t>مســـتحقٌ أنتَ أن تأخذَ </a:t>
            </a:r>
          </a:p>
          <a:p>
            <a:pPr algn="ctr" rtl="1">
              <a:defRPr/>
            </a:pPr>
            <a:r>
              <a:rPr lang="ar-EG" sz="8000" b="1" dirty="0">
                <a:latin typeface="Arial" charset="0"/>
              </a:rPr>
              <a:t>القدرةَ والغنىَ والحكمةَ</a:t>
            </a:r>
          </a:p>
          <a:p>
            <a:pPr algn="ctr" rtl="1">
              <a:defRPr/>
            </a:pPr>
            <a:r>
              <a:rPr lang="ar-EG" sz="8000" b="1" dirty="0">
                <a:latin typeface="Arial" charset="0"/>
              </a:rPr>
              <a:t>القـــوةُ والكرامــــةُ </a:t>
            </a:r>
            <a:r>
              <a:rPr lang="ar-EG" sz="8000" b="1" dirty="0" err="1">
                <a:latin typeface="Arial" charset="0"/>
              </a:rPr>
              <a:t>لك</a:t>
            </a:r>
            <a:endParaRPr lang="ar-EG" sz="8000" b="1" dirty="0">
              <a:latin typeface="Arial" charset="0"/>
            </a:endParaRPr>
          </a:p>
          <a:p>
            <a:pPr algn="ctr" rtl="1">
              <a:defRPr/>
            </a:pPr>
            <a:r>
              <a:rPr lang="ar-EG" sz="8000" b="1" dirty="0">
                <a:latin typeface="Arial" charset="0"/>
              </a:rPr>
              <a:t>المجد </a:t>
            </a:r>
            <a:r>
              <a:rPr lang="ar-EG" sz="8000" b="1" dirty="0" err="1">
                <a:latin typeface="Arial" charset="0"/>
              </a:rPr>
              <a:t>والبركهَ</a:t>
            </a:r>
            <a:r>
              <a:rPr lang="ar-EG" sz="8000" b="1" dirty="0">
                <a:latin typeface="Arial" charset="0"/>
              </a:rPr>
              <a:t> لاسـمك</a:t>
            </a: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1000"/>
            <a:ext cx="9144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الربُ قد مَلك</a:t>
            </a:r>
            <a:br>
              <a:rPr lang="ar-EG" sz="8800" b="1" dirty="0">
                <a:solidFill>
                  <a:srgbClr val="003300"/>
                </a:solidFill>
              </a:rPr>
            </a:br>
            <a:r>
              <a:rPr lang="ar-EG" sz="8800" b="1" dirty="0">
                <a:solidFill>
                  <a:srgbClr val="003300"/>
                </a:solidFill>
              </a:rPr>
              <a:t>ولبِسَ الجلال</a:t>
            </a:r>
            <a:br>
              <a:rPr lang="ar-EG" sz="8800" b="1" dirty="0">
                <a:solidFill>
                  <a:srgbClr val="003300"/>
                </a:solidFill>
              </a:rPr>
            </a:br>
            <a:r>
              <a:rPr lang="ar-EG" sz="8800" b="1" dirty="0">
                <a:solidFill>
                  <a:srgbClr val="003300"/>
                </a:solidFill>
              </a:rPr>
              <a:t>لبسَ الربُ القدرة</a:t>
            </a:r>
            <a:br>
              <a:rPr lang="ar-EG" sz="8800" b="1" dirty="0">
                <a:solidFill>
                  <a:srgbClr val="003300"/>
                </a:solidFill>
              </a:rPr>
            </a:br>
            <a:r>
              <a:rPr lang="ar-EG" sz="8800" b="1" dirty="0">
                <a:solidFill>
                  <a:srgbClr val="003300"/>
                </a:solidFill>
              </a:rPr>
              <a:t>وتنطقَ </a:t>
            </a:r>
            <a:r>
              <a:rPr lang="ar-EG" sz="8800" b="1" dirty="0" err="1">
                <a:solidFill>
                  <a:srgbClr val="003300"/>
                </a:solidFill>
              </a:rPr>
              <a:t>بِها</a:t>
            </a:r>
            <a:br>
              <a:rPr lang="ar-EG" sz="8800" b="1" dirty="0">
                <a:solidFill>
                  <a:srgbClr val="003300"/>
                </a:solidFill>
              </a:rPr>
            </a:br>
            <a:endParaRPr lang="ar-EG" sz="9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82000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800" b="1" dirty="0"/>
              <a:t>كرسيُكْ يا الله</a:t>
            </a:r>
            <a:br>
              <a:rPr lang="ar-EG" sz="8800" b="1" dirty="0"/>
            </a:br>
            <a:r>
              <a:rPr lang="ar-EG" sz="8800" b="1" dirty="0"/>
              <a:t>إلى دهرِ الدهورْ</a:t>
            </a:r>
            <a:br>
              <a:rPr lang="ar-EG" sz="8800" b="1" dirty="0"/>
            </a:br>
            <a:r>
              <a:rPr lang="ar-EG" sz="8800" b="1" dirty="0"/>
              <a:t>ملكوتُك أبديٌ</a:t>
            </a:r>
            <a:br>
              <a:rPr lang="ar-EG" sz="8800" b="1" dirty="0"/>
            </a:br>
            <a:r>
              <a:rPr lang="ar-EG" sz="8800" b="1" dirty="0"/>
              <a:t>سلطانُكَ لا يزولْ</a:t>
            </a:r>
            <a:br>
              <a:rPr lang="ar-EG" sz="8800" b="1" dirty="0"/>
            </a:br>
            <a:endParaRPr lang="en-US" sz="88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0"/>
            <a:ext cx="9144000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  <a:defRPr/>
            </a:pPr>
            <a:r>
              <a:rPr lang="ar-EG" sz="7200" b="1" dirty="0">
                <a:latin typeface="Arial" charset="0"/>
              </a:rPr>
              <a:t>فوقَ كلِ رياســةٍ وسلطــــانٍ</a:t>
            </a:r>
          </a:p>
          <a:p>
            <a:pPr algn="ctr" rtl="1">
              <a:spcBef>
                <a:spcPts val="1800"/>
              </a:spcBef>
              <a:defRPr/>
            </a:pPr>
            <a:r>
              <a:rPr lang="ar-EG" sz="7200" b="1" dirty="0">
                <a:latin typeface="Arial" charset="0"/>
              </a:rPr>
              <a:t>فــوقَ كــلِ قــوةٍ وسيــــادةٍ</a:t>
            </a:r>
          </a:p>
          <a:p>
            <a:pPr algn="ctr" rtl="1">
              <a:spcBef>
                <a:spcPts val="1800"/>
              </a:spcBef>
              <a:defRPr/>
            </a:pPr>
            <a:r>
              <a:rPr lang="ar-EG" sz="7200" b="1" dirty="0">
                <a:latin typeface="Arial" charset="0"/>
              </a:rPr>
              <a:t>فوق كلِ اسمٍ يُسمىَ في الدهورِ</a:t>
            </a:r>
          </a:p>
          <a:p>
            <a:pPr algn="ctr" rtl="1">
              <a:spcBef>
                <a:spcPts val="1800"/>
              </a:spcBef>
              <a:defRPr/>
            </a:pPr>
            <a:r>
              <a:rPr lang="ar-EG" sz="7200" b="1" dirty="0">
                <a:latin typeface="Arial" charset="0"/>
              </a:rPr>
              <a:t>يَعظمُ ويَعلو </a:t>
            </a:r>
            <a:r>
              <a:rPr lang="ar-EG" sz="7200" b="1" dirty="0" err="1">
                <a:latin typeface="Arial" charset="0"/>
              </a:rPr>
              <a:t>إسمُ</a:t>
            </a:r>
            <a:r>
              <a:rPr lang="en-US" sz="7200" b="1" dirty="0">
                <a:latin typeface="Arial" charset="0"/>
              </a:rPr>
              <a:t> </a:t>
            </a:r>
            <a:r>
              <a:rPr lang="ar-EG" sz="7200" b="1" dirty="0">
                <a:latin typeface="Arial" charset="0"/>
              </a:rPr>
              <a:t>يسوع </a:t>
            </a: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1000"/>
            <a:ext cx="9144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الربُ قد مَلك</a:t>
            </a:r>
            <a:br>
              <a:rPr lang="ar-EG" sz="8800" b="1" dirty="0">
                <a:solidFill>
                  <a:srgbClr val="003300"/>
                </a:solidFill>
              </a:rPr>
            </a:br>
            <a:r>
              <a:rPr lang="ar-EG" sz="8800" b="1" dirty="0">
                <a:solidFill>
                  <a:srgbClr val="003300"/>
                </a:solidFill>
              </a:rPr>
              <a:t>ولبِسَ الجلال</a:t>
            </a:r>
            <a:br>
              <a:rPr lang="ar-EG" sz="8800" b="1" dirty="0">
                <a:solidFill>
                  <a:srgbClr val="003300"/>
                </a:solidFill>
              </a:rPr>
            </a:br>
            <a:r>
              <a:rPr lang="ar-EG" sz="8800" b="1" dirty="0">
                <a:solidFill>
                  <a:srgbClr val="003300"/>
                </a:solidFill>
              </a:rPr>
              <a:t>لبسَ الربُ القدرة</a:t>
            </a:r>
            <a:br>
              <a:rPr lang="ar-EG" sz="8800" b="1" dirty="0">
                <a:solidFill>
                  <a:srgbClr val="003300"/>
                </a:solidFill>
              </a:rPr>
            </a:br>
            <a:r>
              <a:rPr lang="ar-EG" sz="8800" b="1" dirty="0">
                <a:solidFill>
                  <a:srgbClr val="003300"/>
                </a:solidFill>
              </a:rPr>
              <a:t>وتنطقَ </a:t>
            </a:r>
            <a:r>
              <a:rPr lang="ar-EG" sz="8800" b="1" dirty="0" err="1">
                <a:solidFill>
                  <a:srgbClr val="003300"/>
                </a:solidFill>
              </a:rPr>
              <a:t>بِها</a:t>
            </a:r>
            <a:br>
              <a:rPr lang="ar-EG" sz="8800" b="1" dirty="0">
                <a:solidFill>
                  <a:srgbClr val="003300"/>
                </a:solidFill>
              </a:rPr>
            </a:br>
            <a:endParaRPr lang="ar-EG" sz="9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1902</TotalTime>
  <Words>103</Words>
  <Application>Microsoft Office PowerPoint</Application>
  <PresentationFormat>عرض على الشاشة (4:3)</PresentationFormat>
  <Paragraphs>18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216</cp:revision>
  <dcterms:created xsi:type="dcterms:W3CDTF">2021-12-07T14:30:00Z</dcterms:created>
  <dcterms:modified xsi:type="dcterms:W3CDTF">2023-12-27T12:28:50Z</dcterms:modified>
</cp:coreProperties>
</file>