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46" r:id="rId3"/>
    <p:sldId id="274" r:id="rId4"/>
    <p:sldId id="347" r:id="rId5"/>
    <p:sldId id="348" r:id="rId6"/>
    <p:sldId id="349" r:id="rId7"/>
    <p:sldId id="350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47"/>
            <p14:sldId id="348"/>
            <p14:sldId id="349"/>
            <p14:sldId id="35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 autoAdjust="0"/>
    <p:restoredTop sz="94660"/>
  </p:normalViewPr>
  <p:slideViewPr>
    <p:cSldViewPr>
      <p:cViewPr varScale="1">
        <p:scale>
          <a:sx n="65" d="100"/>
          <a:sy n="65" d="100"/>
        </p:scale>
        <p:origin x="84" y="8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الرب قوتي ونشيدي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57200"/>
            <a:ext cx="9144000" cy="8340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/>
              <a:t>الرب قوتي ونشيدي </a:t>
            </a:r>
          </a:p>
          <a:p>
            <a:pPr algn="ctr" rtl="1"/>
            <a:r>
              <a:rPr lang="ar-EG" sz="8800" b="1" dirty="0"/>
              <a:t>وهو صار خلاصي</a:t>
            </a:r>
          </a:p>
          <a:p>
            <a:pPr algn="ctr" rtl="1"/>
            <a:r>
              <a:rPr lang="ar-EG" sz="8800" b="1" dirty="0"/>
              <a:t>الرب اسمه هو إلهي </a:t>
            </a:r>
          </a:p>
          <a:p>
            <a:pPr algn="ctr" rtl="1"/>
            <a:r>
              <a:rPr lang="ar-EG" sz="8800" b="1" dirty="0"/>
              <a:t>وله أرفع تسبيحي</a:t>
            </a:r>
          </a:p>
          <a:p>
            <a:pPr algn="ctr"/>
            <a:br>
              <a:rPr lang="ar-EG" sz="8800" b="1" dirty="0"/>
            </a:br>
            <a:endParaRPr lang="ar-EG" sz="9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27983"/>
            <a:ext cx="9144000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قدوس قدوس قدوس الرب الإله</a:t>
            </a:r>
          </a:p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قدوس قدوس قدوس </a:t>
            </a:r>
          </a:p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هو الرب الإله</a:t>
            </a:r>
          </a:p>
          <a:p>
            <a:pPr algn="ctr"/>
            <a:br>
              <a:rPr lang="ar-EG" sz="8800" b="1" dirty="0">
                <a:solidFill>
                  <a:srgbClr val="003300"/>
                </a:solidFill>
              </a:rPr>
            </a:br>
            <a:endParaRPr lang="ar-EG" sz="88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58413"/>
            <a:ext cx="9144000" cy="88331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كثير العظمة، معتز القدرة</a:t>
            </a:r>
          </a:p>
          <a:p>
            <a:pPr algn="ctr" rtl="1"/>
            <a:r>
              <a:rPr lang="ar-EG" sz="8000" b="1" dirty="0"/>
              <a:t>هذا إلهي فأمجده</a:t>
            </a:r>
          </a:p>
          <a:p>
            <a:pPr algn="ctr" rtl="1"/>
            <a:r>
              <a:rPr lang="ar-EG" sz="8000" b="1" dirty="0"/>
              <a:t>يرشدني برأفته </a:t>
            </a:r>
          </a:p>
          <a:p>
            <a:pPr algn="ctr" rtl="1"/>
            <a:r>
              <a:rPr lang="ar-EG" sz="8000" b="1" dirty="0"/>
              <a:t>يفديني </a:t>
            </a:r>
            <a:r>
              <a:rPr lang="ar-EG" sz="8000" b="1" dirty="0" err="1"/>
              <a:t>يقوته</a:t>
            </a:r>
            <a:endParaRPr lang="ar-EG" sz="8000" b="1" dirty="0"/>
          </a:p>
          <a:p>
            <a:pPr algn="ctr" rtl="1"/>
            <a:r>
              <a:rPr lang="ar-EG" sz="8000" b="1" dirty="0"/>
              <a:t>يهديني لمسكن قدسه</a:t>
            </a:r>
          </a:p>
          <a:p>
            <a:pPr algn="ctr"/>
            <a:br>
              <a:rPr lang="ar-EG" sz="80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27983"/>
            <a:ext cx="9144000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قدوس قدوس قدوس الرب الإله</a:t>
            </a:r>
          </a:p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قدوس قدوس قدوس </a:t>
            </a:r>
          </a:p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هو الرب الإله</a:t>
            </a:r>
          </a:p>
          <a:p>
            <a:pPr algn="ctr"/>
            <a:br>
              <a:rPr lang="ar-EG" sz="8800" b="1" dirty="0">
                <a:solidFill>
                  <a:srgbClr val="003300"/>
                </a:solidFill>
              </a:rPr>
            </a:br>
            <a:endParaRPr lang="ar-EG" sz="88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"/>
            <a:ext cx="9144000" cy="88331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من مثل ذا الإله </a:t>
            </a:r>
          </a:p>
          <a:p>
            <a:pPr algn="ctr" rtl="1"/>
            <a:r>
              <a:rPr lang="ar-EG" sz="8000" b="1" dirty="0"/>
              <a:t>بين الآلهــــــة</a:t>
            </a:r>
          </a:p>
          <a:p>
            <a:pPr algn="ctr" rtl="1"/>
            <a:r>
              <a:rPr lang="ar-EG" sz="8000" b="1" dirty="0"/>
              <a:t>معتزًا في القداسة</a:t>
            </a:r>
          </a:p>
          <a:p>
            <a:pPr algn="ctr" rtl="1"/>
            <a:r>
              <a:rPr lang="ar-EG" sz="8000" b="1" dirty="0"/>
              <a:t>الرب يملك بقوة حبه</a:t>
            </a:r>
          </a:p>
          <a:p>
            <a:pPr algn="ctr" rtl="1"/>
            <a:r>
              <a:rPr lang="ar-EG" sz="8000" b="1" dirty="0"/>
              <a:t> إلى الدهر والأبد</a:t>
            </a:r>
          </a:p>
          <a:p>
            <a:pPr algn="ctr"/>
            <a:br>
              <a:rPr lang="ar-EG" sz="80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27983"/>
            <a:ext cx="9144000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قدوس قدوس قدوس الرب الإله</a:t>
            </a:r>
          </a:p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قدوس قدوس قدوس </a:t>
            </a:r>
          </a:p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هو الرب الإله</a:t>
            </a:r>
          </a:p>
          <a:p>
            <a:pPr algn="ctr"/>
            <a:br>
              <a:rPr lang="ar-EG" sz="8800" b="1" dirty="0">
                <a:solidFill>
                  <a:srgbClr val="003300"/>
                </a:solidFill>
              </a:rPr>
            </a:br>
            <a:endParaRPr lang="ar-EG" sz="88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1904</TotalTime>
  <Words>88</Words>
  <Application>Microsoft Office PowerPoint</Application>
  <PresentationFormat>عرض على الشاشة (4:3)</PresentationFormat>
  <Paragraphs>31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216</cp:revision>
  <dcterms:created xsi:type="dcterms:W3CDTF">2021-12-07T14:30:00Z</dcterms:created>
  <dcterms:modified xsi:type="dcterms:W3CDTF">2023-12-27T12:35:29Z</dcterms:modified>
</cp:coreProperties>
</file>