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5" d="100"/>
          <a:sy n="65" d="100"/>
        </p:scale>
        <p:origin x="84" y="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55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الرب قوتي ونشيدي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83407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الرب قوتي ونشيدي </a:t>
            </a:r>
          </a:p>
          <a:p>
            <a:pPr algn="ctr" rtl="1"/>
            <a:r>
              <a:rPr lang="ar-EG" sz="8800" b="1" dirty="0"/>
              <a:t>وهو صار خلاصي</a:t>
            </a:r>
          </a:p>
          <a:p>
            <a:pPr algn="ctr" rtl="1"/>
            <a:r>
              <a:rPr lang="ar-EG" sz="8800" b="1" dirty="0"/>
              <a:t>الرب اسمه هو إلهي </a:t>
            </a:r>
          </a:p>
          <a:p>
            <a:pPr algn="ctr" rtl="1"/>
            <a:r>
              <a:rPr lang="ar-EG" sz="8800" b="1" dirty="0"/>
              <a:t>وله أرفع تسبيحي</a:t>
            </a:r>
          </a:p>
          <a:p>
            <a:pPr algn="ctr"/>
            <a:br>
              <a:rPr lang="ar-EG" sz="8800" b="1" dirty="0"/>
            </a:br>
            <a:endParaRPr lang="ar-EG" sz="9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27983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قدوس قدوس قدوس الرب الإله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قدوس قدوس قدوس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هو الرب الإله</a:t>
            </a:r>
          </a:p>
          <a:p>
            <a:pPr algn="ctr"/>
            <a:br>
              <a:rPr lang="ar-EG" sz="88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8413"/>
            <a:ext cx="9144000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كثير العظمة، معتز القدرة</a:t>
            </a:r>
          </a:p>
          <a:p>
            <a:pPr algn="ctr" rtl="1"/>
            <a:r>
              <a:rPr lang="ar-EG" sz="8000" b="1" dirty="0"/>
              <a:t>هذا إلهي فأمجده</a:t>
            </a:r>
          </a:p>
          <a:p>
            <a:pPr algn="ctr" rtl="1"/>
            <a:r>
              <a:rPr lang="ar-EG" sz="8000" b="1" dirty="0"/>
              <a:t>يرشدني برأفته </a:t>
            </a:r>
          </a:p>
          <a:p>
            <a:pPr algn="ctr" rtl="1"/>
            <a:r>
              <a:rPr lang="ar-EG" sz="8000" b="1" dirty="0"/>
              <a:t>يفديني </a:t>
            </a:r>
            <a:r>
              <a:rPr lang="ar-EG" sz="8000" b="1" dirty="0" err="1"/>
              <a:t>يقوته</a:t>
            </a:r>
            <a:endParaRPr lang="ar-EG" sz="8000" b="1" dirty="0"/>
          </a:p>
          <a:p>
            <a:pPr algn="ctr" rtl="1"/>
            <a:r>
              <a:rPr lang="ar-EG" sz="8000" b="1" dirty="0"/>
              <a:t>يهديني لمسكن قدسه</a:t>
            </a:r>
          </a:p>
          <a:p>
            <a:pPr algn="ctr"/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27983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قدوس قدوس قدوس الرب الإله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قدوس قدوس قدوس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هو الرب الإله</a:t>
            </a:r>
          </a:p>
          <a:p>
            <a:pPr algn="ctr"/>
            <a:br>
              <a:rPr lang="ar-EG" sz="88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من مثل ذا الإله </a:t>
            </a:r>
          </a:p>
          <a:p>
            <a:pPr algn="ctr" rtl="1"/>
            <a:r>
              <a:rPr lang="ar-EG" sz="8000" b="1" dirty="0"/>
              <a:t>بين الآلهــــــة</a:t>
            </a:r>
          </a:p>
          <a:p>
            <a:pPr algn="ctr" rtl="1"/>
            <a:r>
              <a:rPr lang="ar-EG" sz="8000" b="1" dirty="0"/>
              <a:t>معتزًا في القداسة</a:t>
            </a:r>
          </a:p>
          <a:p>
            <a:pPr algn="ctr" rtl="1"/>
            <a:r>
              <a:rPr lang="ar-EG" sz="8000" b="1" dirty="0"/>
              <a:t>الرب يملك بقوة حبه</a:t>
            </a:r>
          </a:p>
          <a:p>
            <a:pPr algn="ctr" rtl="1"/>
            <a:r>
              <a:rPr lang="ar-EG" sz="8000" b="1" dirty="0"/>
              <a:t> إلى الدهر والأبد</a:t>
            </a:r>
          </a:p>
          <a:p>
            <a:pPr algn="ctr"/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27983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قدوس قدوس قدوس الرب الإله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قدوس قدوس قدوس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هو الرب الإله</a:t>
            </a:r>
          </a:p>
          <a:p>
            <a:pPr algn="ctr"/>
            <a:br>
              <a:rPr lang="ar-EG" sz="8800" b="1" dirty="0">
                <a:solidFill>
                  <a:srgbClr val="003300"/>
                </a:solidFill>
              </a:rPr>
            </a:br>
            <a:endParaRPr lang="ar-EG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1904</TotalTime>
  <Words>88</Words>
  <Application>Microsoft Office PowerPoint</Application>
  <PresentationFormat>عرض على الشاشة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216</cp:revision>
  <dcterms:created xsi:type="dcterms:W3CDTF">2021-12-07T14:30:00Z</dcterms:created>
  <dcterms:modified xsi:type="dcterms:W3CDTF">2023-12-27T12:35:29Z</dcterms:modified>
</cp:coreProperties>
</file>