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358" r:id="rId4"/>
    <p:sldId id="359" r:id="rId5"/>
    <p:sldId id="36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58"/>
            <p14:sldId id="359"/>
            <p14:sldId id="3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101" d="100"/>
          <a:sy n="101" d="100"/>
        </p:scale>
        <p:origin x="228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نور لي </a:t>
            </a:r>
          </a:p>
          <a:p>
            <a:pPr algn="ctr" rtl="1">
              <a:spcBef>
                <a:spcPct val="20000"/>
              </a:spcBef>
            </a:pPr>
            <a:r>
              <a:rPr lang="ar-SA" sz="8000" b="1" dirty="0"/>
              <a:t>ممن أخاف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الرب نور لي </a:t>
            </a:r>
            <a:endParaRPr lang="ar-EG" sz="8000" b="1" dirty="0"/>
          </a:p>
          <a:p>
            <a:pPr algn="ctr" rtl="1"/>
            <a:r>
              <a:rPr lang="ar-SA" sz="8000" b="1" dirty="0"/>
              <a:t>هو صخرة خلاصي</a:t>
            </a:r>
          </a:p>
          <a:p>
            <a:pPr algn="ctr" rtl="1"/>
            <a:r>
              <a:rPr lang="ar-SA" sz="8000" b="1" dirty="0"/>
              <a:t>ممن أخاف  </a:t>
            </a:r>
            <a:endParaRPr lang="ar-EG" sz="8000" b="1" dirty="0"/>
          </a:p>
          <a:p>
            <a:pPr algn="ctr" rtl="1"/>
            <a:r>
              <a:rPr lang="ar-SA" sz="8000" b="1" dirty="0"/>
              <a:t>ممن أخاف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19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الرب نور لي  </a:t>
            </a:r>
            <a:endParaRPr lang="ar-EG" sz="8000" b="1" dirty="0"/>
          </a:p>
          <a:p>
            <a:pPr algn="ctr" rtl="1"/>
            <a:r>
              <a:rPr lang="ar-SA" sz="8000" b="1" dirty="0"/>
              <a:t>هو صخرة خلاصي</a:t>
            </a:r>
          </a:p>
          <a:p>
            <a:pPr algn="ctr" rtl="1"/>
            <a:r>
              <a:rPr lang="ar-SA" sz="8000" b="1" dirty="0"/>
              <a:t>ممن إذًا سأخاف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الرب نور لي </a:t>
            </a:r>
            <a:endParaRPr lang="ar-EG" sz="8000" b="1" dirty="0"/>
          </a:p>
          <a:p>
            <a:pPr algn="ctr" rtl="1"/>
            <a:r>
              <a:rPr lang="ar-SA" sz="8000" b="1" dirty="0"/>
              <a:t>هو صخرة خلاصي</a:t>
            </a:r>
          </a:p>
          <a:p>
            <a:pPr algn="ctr" rtl="1"/>
            <a:r>
              <a:rPr lang="ar-SA" sz="8000" b="1" dirty="0"/>
              <a:t>ممن أخاف  </a:t>
            </a:r>
            <a:endParaRPr lang="ar-EG" sz="8000" b="1" dirty="0"/>
          </a:p>
          <a:p>
            <a:pPr algn="ctr" rtl="1"/>
            <a:r>
              <a:rPr lang="ar-SA" sz="8000" b="1" dirty="0"/>
              <a:t>ممن أخاف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19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الرب نور لي  </a:t>
            </a:r>
            <a:endParaRPr lang="ar-EG" sz="8000" b="1" dirty="0"/>
          </a:p>
          <a:p>
            <a:pPr algn="ctr" rtl="1"/>
            <a:r>
              <a:rPr lang="ar-SA" sz="8000" b="1" dirty="0"/>
              <a:t>هو صخرة خلاصي</a:t>
            </a:r>
          </a:p>
          <a:p>
            <a:pPr algn="ctr" rtl="1"/>
            <a:r>
              <a:rPr lang="ar-SA" sz="8000" b="1" dirty="0"/>
              <a:t>ممن إذًا سأخاف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48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2023-05-22T14:45:57Z</dcterms:modified>
</cp:coreProperties>
</file>