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58" r:id="rId5"/>
    <p:sldId id="35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8"/>
            <p14:sldId id="35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7583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نوري وخلاصي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(الرّبُّ نوري وخلاصي </a:t>
            </a:r>
            <a:endParaRPr lang="en-US" sz="8000" b="1" dirty="0"/>
          </a:p>
          <a:p>
            <a:pPr algn="ctr"/>
            <a:r>
              <a:rPr lang="ar-SA" sz="8000" b="1" dirty="0"/>
              <a:t>مِمَّن أخاف</a:t>
            </a:r>
            <a:endParaRPr lang="en-US" sz="8000" b="1" dirty="0"/>
          </a:p>
          <a:p>
            <a:pPr algn="ctr"/>
            <a:r>
              <a:rPr lang="ar-SA" sz="8000" b="1" dirty="0"/>
              <a:t>الرّبُّ حصنُ حياتي </a:t>
            </a:r>
            <a:endParaRPr lang="en-US" sz="8000" b="1" dirty="0"/>
          </a:p>
          <a:p>
            <a:pPr algn="ctr"/>
            <a:r>
              <a:rPr lang="ar-SA" sz="8000" b="1" dirty="0"/>
              <a:t>مِمَّن أرتعب) 2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عندما اقتربَ إليَّ الأشرار ليأكلوا لحمي</a:t>
            </a:r>
            <a:endParaRPr lang="en-US" sz="8000" b="1" dirty="0"/>
          </a:p>
          <a:p>
            <a:pPr algn="ctr"/>
            <a:r>
              <a:rPr lang="ar-SA" sz="8000" b="1" dirty="0"/>
              <a:t>مضايقيَّ وأعدائي </a:t>
            </a:r>
            <a:endParaRPr lang="en-US" sz="8000" b="1" dirty="0"/>
          </a:p>
          <a:p>
            <a:pPr algn="ctr"/>
            <a:r>
              <a:rPr lang="ar-SA" sz="8000" b="1" dirty="0"/>
              <a:t>(عثروا وسقطوا)2</a:t>
            </a:r>
            <a:endParaRPr lang="en-US" sz="8000" b="1" dirty="0"/>
          </a:p>
          <a:p>
            <a:pPr algn="ctr"/>
            <a:endParaRPr lang="en-US" sz="80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762000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800" b="1" dirty="0"/>
          </a:p>
          <a:p>
            <a:pPr algn="ctr"/>
            <a:r>
              <a:rPr lang="ar-SA" sz="8800" b="1" dirty="0"/>
              <a:t>(إن نزل عليَّ جيشٌ </a:t>
            </a:r>
            <a:endParaRPr lang="ar-EG" sz="8800" b="1" dirty="0"/>
          </a:p>
          <a:p>
            <a:pPr algn="ctr"/>
            <a:r>
              <a:rPr lang="ar-SA" sz="8800" b="1" dirty="0"/>
              <a:t>لا يخافُ قلبي</a:t>
            </a:r>
            <a:endParaRPr lang="en-US" sz="8800" b="1" dirty="0"/>
          </a:p>
          <a:p>
            <a:pPr algn="ctr"/>
            <a:r>
              <a:rPr lang="ar-SA" sz="8800" b="1" dirty="0"/>
              <a:t>إن قامت عليَّ حربٌ </a:t>
            </a:r>
            <a:endParaRPr lang="en-US" sz="8800" b="1" dirty="0"/>
          </a:p>
          <a:p>
            <a:pPr algn="ctr"/>
            <a:r>
              <a:rPr lang="ar-SA" sz="8800" b="1" dirty="0"/>
              <a:t>ففي ذلك أنا مطمئنٌّ)</a:t>
            </a:r>
            <a:r>
              <a:rPr lang="ar-SA" sz="8000" b="1" dirty="0"/>
              <a:t>2</a:t>
            </a:r>
            <a:endParaRPr lang="en-US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واحدةً سألتُ من الرّبِّ وإيّاها ألتمِس</a:t>
            </a:r>
            <a:endParaRPr lang="en-US" sz="8000" b="1" dirty="0"/>
          </a:p>
          <a:p>
            <a:pPr algn="ctr"/>
            <a:r>
              <a:rPr lang="ar-SA" sz="8000" b="1" dirty="0"/>
              <a:t>(أن أسكُنَ في بيتِ الرّبِّ)2</a:t>
            </a:r>
            <a:endParaRPr lang="en-US" sz="8000" b="1" dirty="0"/>
          </a:p>
          <a:p>
            <a:pPr algn="ctr"/>
            <a:r>
              <a:rPr lang="ar-SA" sz="8000" b="1" dirty="0"/>
              <a:t>(كلَّ أيّامِ حياتي)3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68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2023-12-27T12:43:06Z</dcterms:modified>
</cp:coreProperties>
</file>