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46" r:id="rId3"/>
    <p:sldId id="274" r:id="rId4"/>
    <p:sldId id="350" r:id="rId5"/>
    <p:sldId id="348" r:id="rId6"/>
    <p:sldId id="351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0"/>
            <p14:sldId id="348"/>
            <p14:sldId id="35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06" autoAdjust="0"/>
    <p:restoredTop sz="94660"/>
  </p:normalViewPr>
  <p:slideViewPr>
    <p:cSldViewPr>
      <p:cViewPr>
        <p:scale>
          <a:sx n="70" d="100"/>
          <a:sy n="70" d="100"/>
        </p:scale>
        <p:origin x="2172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8000" b="1" dirty="0"/>
              <a:t>الرب هو الملك القدير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61389"/>
            <a:ext cx="9144000" cy="8525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r>
              <a:rPr lang="ar-SA" sz="6000" b="1" dirty="0">
                <a:solidFill>
                  <a:srgbClr val="003300"/>
                </a:solidFill>
              </a:rPr>
              <a:t> </a:t>
            </a:r>
            <a:endParaRPr lang="ar-EG" sz="6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3300"/>
                </a:solidFill>
              </a:rPr>
              <a:t>(الرب ه</a:t>
            </a:r>
            <a:r>
              <a:rPr lang="ar-EG" sz="7200" b="1" dirty="0">
                <a:solidFill>
                  <a:srgbClr val="003300"/>
                </a:solidFill>
              </a:rPr>
              <a:t>ـــ</a:t>
            </a:r>
            <a:r>
              <a:rPr lang="ar-SA" sz="7200" b="1" dirty="0">
                <a:solidFill>
                  <a:srgbClr val="003300"/>
                </a:solidFill>
              </a:rPr>
              <a:t>و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SA" sz="7200" b="1" dirty="0">
                <a:solidFill>
                  <a:srgbClr val="003300"/>
                </a:solidFill>
              </a:rPr>
              <a:t>الملك القَدير)</a:t>
            </a:r>
            <a:r>
              <a:rPr lang="ar-SA" sz="5400" b="1" dirty="0">
                <a:solidFill>
                  <a:srgbClr val="003300"/>
                </a:solidFill>
              </a:rPr>
              <a:t>2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3300"/>
                </a:solidFill>
              </a:rPr>
              <a:t>سيسمع صوته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SA" sz="7200" b="1" dirty="0">
                <a:solidFill>
                  <a:srgbClr val="003300"/>
                </a:solidFill>
              </a:rPr>
              <a:t>بسلطان كلمته 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3300"/>
                </a:solidFill>
              </a:rPr>
              <a:t>الرب هو الملك القدير</a:t>
            </a:r>
          </a:p>
          <a:p>
            <a:pPr algn="ctr"/>
            <a:br>
              <a:rPr lang="ar-SA" sz="72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304800"/>
            <a:ext cx="9144000" cy="985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200" b="1" dirty="0"/>
              <a:t>سيعلن صوت الرب المجيد وتمتل</a:t>
            </a:r>
            <a:r>
              <a:rPr lang="ar-EG" sz="7200" b="1" dirty="0"/>
              <a:t>ي</a:t>
            </a:r>
            <a:r>
              <a:rPr lang="ar-SA" sz="7200" b="1" dirty="0"/>
              <a:t> قلوبنا بالتّسبيح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هيا معا إلى جبل الرب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سنرى مجده وقوتَه</a:t>
            </a:r>
          </a:p>
          <a:p>
            <a:pPr algn="ctr">
              <a:lnSpc>
                <a:spcPct val="150000"/>
              </a:lnSpc>
            </a:pPr>
            <a:br>
              <a:rPr lang="ar-SA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61389"/>
            <a:ext cx="9144000" cy="8525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r>
              <a:rPr lang="ar-SA" sz="6000" b="1" dirty="0">
                <a:solidFill>
                  <a:srgbClr val="003300"/>
                </a:solidFill>
              </a:rPr>
              <a:t> </a:t>
            </a:r>
            <a:endParaRPr lang="ar-EG" sz="6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3300"/>
                </a:solidFill>
              </a:rPr>
              <a:t>(الرب ه</a:t>
            </a:r>
            <a:r>
              <a:rPr lang="ar-EG" sz="7200" b="1" dirty="0">
                <a:solidFill>
                  <a:srgbClr val="003300"/>
                </a:solidFill>
              </a:rPr>
              <a:t>ـــ</a:t>
            </a:r>
            <a:r>
              <a:rPr lang="ar-SA" sz="7200" b="1" dirty="0">
                <a:solidFill>
                  <a:srgbClr val="003300"/>
                </a:solidFill>
              </a:rPr>
              <a:t>و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SA" sz="7200" b="1" dirty="0">
                <a:solidFill>
                  <a:srgbClr val="003300"/>
                </a:solidFill>
              </a:rPr>
              <a:t>الملك القَدير)</a:t>
            </a:r>
            <a:r>
              <a:rPr lang="ar-SA" sz="5400" b="1" dirty="0">
                <a:solidFill>
                  <a:srgbClr val="003300"/>
                </a:solidFill>
              </a:rPr>
              <a:t>2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3300"/>
                </a:solidFill>
              </a:rPr>
              <a:t>سيسمع صوته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SA" sz="7200" b="1" dirty="0">
                <a:solidFill>
                  <a:srgbClr val="003300"/>
                </a:solidFill>
              </a:rPr>
              <a:t>بسلطان كلمته 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3300"/>
                </a:solidFill>
              </a:rPr>
              <a:t>الرب هو الملك القدير</a:t>
            </a:r>
          </a:p>
          <a:p>
            <a:pPr algn="ctr"/>
            <a:br>
              <a:rPr lang="ar-SA" sz="72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232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195482"/>
            <a:ext cx="9144000" cy="972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سيفتح عيون العميان</a:t>
            </a:r>
            <a:br>
              <a:rPr lang="ar-EG" sz="7200" b="1" dirty="0"/>
            </a:br>
            <a:r>
              <a:rPr lang="ar-EG" sz="7200" b="1" dirty="0"/>
              <a:t>كذلك ستسمع الأذان</a:t>
            </a:r>
            <a:br>
              <a:rPr lang="ar-EG" sz="7200" b="1" dirty="0"/>
            </a:br>
            <a:r>
              <a:rPr lang="ar-EG" sz="6600" b="1" dirty="0"/>
              <a:t>سيقفز الأعرج وسيطفر كالأيل</a:t>
            </a:r>
            <a:br>
              <a:rPr lang="ar-EG" sz="7200" b="1" dirty="0"/>
            </a:br>
            <a:r>
              <a:rPr lang="ar-EG" sz="7200" b="1" dirty="0"/>
              <a:t>ستنطق الألسنة بالتسبيح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61389"/>
            <a:ext cx="9144000" cy="8525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r>
              <a:rPr lang="ar-SA" sz="6000" b="1" dirty="0">
                <a:solidFill>
                  <a:srgbClr val="003300"/>
                </a:solidFill>
              </a:rPr>
              <a:t> </a:t>
            </a:r>
            <a:endParaRPr lang="ar-EG" sz="6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3300"/>
                </a:solidFill>
              </a:rPr>
              <a:t>(الرب ه</a:t>
            </a:r>
            <a:r>
              <a:rPr lang="ar-EG" sz="7200" b="1" dirty="0">
                <a:solidFill>
                  <a:srgbClr val="003300"/>
                </a:solidFill>
              </a:rPr>
              <a:t>ـــ</a:t>
            </a:r>
            <a:r>
              <a:rPr lang="ar-SA" sz="7200" b="1" dirty="0">
                <a:solidFill>
                  <a:srgbClr val="003300"/>
                </a:solidFill>
              </a:rPr>
              <a:t>و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SA" sz="7200" b="1" dirty="0">
                <a:solidFill>
                  <a:srgbClr val="003300"/>
                </a:solidFill>
              </a:rPr>
              <a:t>الملك القَدير)</a:t>
            </a:r>
            <a:r>
              <a:rPr lang="ar-SA" sz="5400" b="1" dirty="0">
                <a:solidFill>
                  <a:srgbClr val="003300"/>
                </a:solidFill>
              </a:rPr>
              <a:t>2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3300"/>
                </a:solidFill>
              </a:rPr>
              <a:t>سيسمع صوته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SA" sz="7200" b="1" dirty="0">
                <a:solidFill>
                  <a:srgbClr val="003300"/>
                </a:solidFill>
              </a:rPr>
              <a:t>بسلطان كلمته 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3300"/>
                </a:solidFill>
              </a:rPr>
              <a:t>الرب هو الملك القدير</a:t>
            </a:r>
          </a:p>
          <a:p>
            <a:pPr algn="ctr"/>
            <a:br>
              <a:rPr lang="ar-SA" sz="72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448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1902</TotalTime>
  <Words>99</Words>
  <Application>Microsoft Office PowerPoint</Application>
  <PresentationFormat>عرض على الشاشة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218</cp:revision>
  <dcterms:created xsi:type="dcterms:W3CDTF">2021-12-07T14:30:00Z</dcterms:created>
  <dcterms:modified xsi:type="dcterms:W3CDTF">2023-12-27T12:50:40Z</dcterms:modified>
</cp:coreProperties>
</file>