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325" r:id="rId3"/>
    <p:sldId id="29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>
      <p:cViewPr varScale="1">
        <p:scale>
          <a:sx n="90" d="100"/>
          <a:sy n="90" d="100"/>
        </p:scale>
        <p:origin x="1640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الرب هو نوري</a:t>
            </a:r>
            <a:endParaRPr lang="ar-EG" sz="115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35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الرب هو نوري</a:t>
            </a:r>
          </a:p>
          <a:p>
            <a:pPr algn="ctr" rtl="1">
              <a:defRPr/>
            </a:pPr>
            <a:r>
              <a:rPr lang="ar-EG" sz="7200" b="1" dirty="0"/>
              <a:t>الرب إله خلاصي</a:t>
            </a:r>
          </a:p>
          <a:p>
            <a:pPr algn="ctr" rtl="1">
              <a:defRPr/>
            </a:pPr>
            <a:r>
              <a:rPr lang="ar-EG" sz="7200" b="1" dirty="0" err="1"/>
              <a:t>علشان</a:t>
            </a:r>
            <a:r>
              <a:rPr lang="ar-EG" sz="7200" b="1" dirty="0"/>
              <a:t> </a:t>
            </a:r>
            <a:r>
              <a:rPr lang="ar-EG" sz="7200" b="1" dirty="0" err="1"/>
              <a:t>كدة</a:t>
            </a:r>
            <a:r>
              <a:rPr lang="ar-EG" sz="7200" b="1" dirty="0"/>
              <a:t> مش </a:t>
            </a:r>
            <a:r>
              <a:rPr lang="ar-EG" sz="7200" b="1" dirty="0" err="1"/>
              <a:t>خايف</a:t>
            </a:r>
            <a:endParaRPr lang="ar-EG" sz="7200" b="1" dirty="0"/>
          </a:p>
          <a:p>
            <a:pPr algn="ctr" rtl="1">
              <a:defRPr/>
            </a:pPr>
            <a:r>
              <a:rPr lang="ar-EG" sz="7200" b="1" dirty="0"/>
              <a:t>لأنك أنت نوري </a:t>
            </a:r>
          </a:p>
          <a:p>
            <a:pPr algn="ctr" rtl="1">
              <a:defRPr/>
            </a:pPr>
            <a:r>
              <a:rPr lang="ar-EG" sz="7200" b="1" dirty="0"/>
              <a:t>لأنك أنت خلاصي</a:t>
            </a: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</TotalTime>
  <Words>20</Words>
  <Application>Microsoft Office PowerPoint</Application>
  <PresentationFormat>عرض على الشاشة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124</cp:revision>
  <dcterms:created xsi:type="dcterms:W3CDTF">2021-12-07T14:30:00Z</dcterms:created>
  <dcterms:modified xsi:type="dcterms:W3CDTF">2023-12-27T12:52:53Z</dcterms:modified>
</cp:coreProperties>
</file>