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73" r:id="rId5"/>
    <p:sldId id="375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90" d="100"/>
          <a:sy n="90" d="100"/>
        </p:scale>
        <p:origin x="1640" y="-7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5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الرب يبني كنيسته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390617"/>
            <a:ext cx="9144000" cy="11001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000" b="1" dirty="0"/>
          </a:p>
          <a:p>
            <a:pPr algn="ctr" rtl="1">
              <a:lnSpc>
                <a:spcPct val="150000"/>
              </a:lnSpc>
            </a:pP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الـرَبُ يَبنـ</a:t>
            </a:r>
            <a:r>
              <a:rPr lang="ar-EG" sz="6000" b="1" dirty="0"/>
              <a:t>ي</a:t>
            </a:r>
            <a:r>
              <a:rPr lang="ar-SA" sz="6000" b="1" dirty="0"/>
              <a:t> كَنيسَـتَـــهٌ (2)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يَـجَبرُ الكُسورَ و يَشف</a:t>
            </a:r>
            <a:r>
              <a:rPr lang="ar-EG" sz="6000" b="1" dirty="0"/>
              <a:t>ي</a:t>
            </a:r>
            <a:r>
              <a:rPr lang="ar-SA" sz="6000" b="1" dirty="0"/>
              <a:t> كُلَ الجُروح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يُطلِقُ المَأسـور ويُـرشِدُ بـالـروح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الـرَبُ يَبنـ</a:t>
            </a:r>
            <a:r>
              <a:rPr lang="ar-EG" sz="6000" b="1" dirty="0"/>
              <a:t>ي</a:t>
            </a:r>
            <a:r>
              <a:rPr lang="ar-SA" sz="6000" b="1" dirty="0"/>
              <a:t> الرَبُ يَرعَ</a:t>
            </a:r>
            <a:r>
              <a:rPr lang="ar-EG" sz="6000" b="1" dirty="0"/>
              <a:t>ي</a:t>
            </a:r>
            <a:r>
              <a:rPr lang="ar-SA" sz="6000" b="1" dirty="0"/>
              <a:t> كُلَ شَعبِهِ</a:t>
            </a:r>
          </a:p>
          <a:p>
            <a:pPr algn="ctr" rtl="1">
              <a:lnSpc>
                <a:spcPct val="150000"/>
              </a:lnSpc>
            </a:pPr>
            <a:endParaRPr lang="ar-SA" sz="6000" b="1" dirty="0"/>
          </a:p>
          <a:p>
            <a:pPr algn="ctr" rtl="1">
              <a:lnSpc>
                <a:spcPct val="150000"/>
              </a:lnSpc>
            </a:pPr>
            <a:endParaRPr lang="ar-SA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3733800"/>
            <a:ext cx="9220200" cy="12092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en-US" sz="6600" b="1" dirty="0"/>
              <a:t> </a:t>
            </a:r>
            <a:r>
              <a:rPr lang="ar-SA" sz="6600" b="1" dirty="0" err="1"/>
              <a:t>بـإسمِـكَ</a:t>
            </a:r>
            <a:r>
              <a:rPr lang="ar-SA" sz="6600" b="1" dirty="0"/>
              <a:t> نحـنُ منتـصـرون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بـإسمِـكَ</a:t>
            </a:r>
            <a:r>
              <a:rPr lang="ar-SA" sz="6600" b="1" dirty="0"/>
              <a:t> سَيُسحَقُ الشيطـانُ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نهتـفُ نحـنُ منتصرون بالمَسيح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3505568"/>
            <a:ext cx="9144000" cy="131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7200" b="1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بيـكَ نَـقـوى ونَـهـزمُ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err="1"/>
              <a:t>بيـكَ</a:t>
            </a:r>
            <a:r>
              <a:rPr lang="ar-SA" sz="7200" b="1" dirty="0"/>
              <a:t> نـنـتَـصِــــرُ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أنـتَ فَـخـرُ قـوَتِنـــا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نُسَـبِــحُ وَنَـشـــدو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endParaRPr lang="en-US" sz="7200" b="1" dirty="0"/>
          </a:p>
          <a:p>
            <a:pPr algn="ctr" rtl="1">
              <a:lnSpc>
                <a:spcPct val="150000"/>
              </a:lnSpc>
            </a:pP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3733800"/>
            <a:ext cx="9220200" cy="12092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en-US" sz="6600" b="1" dirty="0"/>
              <a:t> </a:t>
            </a:r>
            <a:r>
              <a:rPr lang="ar-SA" sz="6600" b="1" dirty="0" err="1"/>
              <a:t>بـإسمِـكَ</a:t>
            </a:r>
            <a:r>
              <a:rPr lang="ar-SA" sz="6600" b="1" dirty="0"/>
              <a:t> نحـنُ منتـصـرون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بـإسمِـكَ</a:t>
            </a:r>
            <a:r>
              <a:rPr lang="ar-SA" sz="6600" b="1" dirty="0"/>
              <a:t> سَيُسحَقُ الشيطـانُ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نهتـفُ نحـنُ منتصرون بالمَسيح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  <a:p>
            <a:pPr algn="ctr" rtl="1">
              <a:lnSpc>
                <a:spcPct val="150000"/>
              </a:lnSpc>
            </a:pPr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62</Words>
  <Application>Microsoft Office PowerPoint</Application>
  <PresentationFormat>عرض على الشاشة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126</cp:revision>
  <dcterms:created xsi:type="dcterms:W3CDTF">2021-12-07T14:30:00Z</dcterms:created>
  <dcterms:modified xsi:type="dcterms:W3CDTF">2023-12-27T12:54:41Z</dcterms:modified>
</cp:coreProperties>
</file>