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25" r:id="rId3"/>
    <p:sldId id="376" r:id="rId4"/>
    <p:sldId id="377" r:id="rId5"/>
    <p:sldId id="378" r:id="rId6"/>
    <p:sldId id="379" r:id="rId7"/>
    <p:sldId id="380" r:id="rId8"/>
    <p:sldId id="381" r:id="rId9"/>
    <p:sldId id="382" r:id="rId10"/>
    <p:sldId id="29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97" autoAdjust="0"/>
    <p:restoredTop sz="94660"/>
  </p:normalViewPr>
  <p:slideViewPr>
    <p:cSldViewPr>
      <p:cViewPr varScale="1">
        <p:scale>
          <a:sx n="67" d="100"/>
          <a:sy n="67" d="100"/>
        </p:scale>
        <p:origin x="44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685800"/>
            <a:ext cx="9144000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ترنيمة</a:t>
            </a:r>
          </a:p>
          <a:p>
            <a:pPr algn="ctr">
              <a:lnSpc>
                <a:spcPct val="150000"/>
              </a:lnSpc>
            </a:pPr>
            <a:r>
              <a:rPr lang="ar-EG" sz="7200" b="1" dirty="0"/>
              <a:t>الرب يحامي عني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85800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1 - الرب يحامي عني </a:t>
            </a:r>
          </a:p>
          <a:p>
            <a:pPr algn="ctr" rtl="1"/>
            <a:r>
              <a:rPr lang="ar-EG" sz="8000" b="1" dirty="0"/>
              <a:t>عايش أنا في خيره </a:t>
            </a:r>
          </a:p>
          <a:p>
            <a:pPr algn="ctr" rtl="1"/>
            <a:r>
              <a:rPr lang="ar-EG" sz="8000" b="1" dirty="0" err="1"/>
              <a:t>دايما</a:t>
            </a:r>
            <a:r>
              <a:rPr lang="ar-EG" sz="8000" b="1" dirty="0"/>
              <a:t> قريب مني </a:t>
            </a:r>
          </a:p>
          <a:p>
            <a:pPr algn="ctr" rtl="1"/>
            <a:r>
              <a:rPr lang="ar-EG" sz="8000" b="1" dirty="0"/>
              <a:t>عيني مش </a:t>
            </a:r>
            <a:r>
              <a:rPr lang="ar-EG" sz="8000" b="1" dirty="0" err="1"/>
              <a:t>شايفة</a:t>
            </a:r>
            <a:r>
              <a:rPr lang="ar-EG" sz="8000" b="1" dirty="0"/>
              <a:t> غيره</a:t>
            </a:r>
            <a:br>
              <a:rPr lang="ar-EG" sz="8000" b="1" dirty="0"/>
            </a:br>
            <a:endParaRPr lang="ar-SA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76200" y="-609064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أجري عليه وارتاح </a:t>
            </a:r>
          </a:p>
          <a:p>
            <a:pPr algn="ctr" rtl="1"/>
            <a:r>
              <a:rPr lang="ar-EG" sz="8000" b="1" dirty="0" err="1">
                <a:solidFill>
                  <a:srgbClr val="003300"/>
                </a:solidFill>
              </a:rPr>
              <a:t>واتمسك</a:t>
            </a:r>
            <a:r>
              <a:rPr lang="ar-EG" sz="8000" b="1" dirty="0">
                <a:solidFill>
                  <a:srgbClr val="003300"/>
                </a:solidFill>
              </a:rPr>
              <a:t> بالمكتوب </a:t>
            </a:r>
          </a:p>
          <a:p>
            <a:pPr algn="ctr" rtl="1"/>
            <a:r>
              <a:rPr lang="ar-EG" sz="8000" b="1" dirty="0" err="1">
                <a:solidFill>
                  <a:srgbClr val="003300"/>
                </a:solidFill>
              </a:rPr>
              <a:t>بإيديه</a:t>
            </a:r>
            <a:r>
              <a:rPr lang="ar-EG" sz="8000" b="1" dirty="0">
                <a:solidFill>
                  <a:srgbClr val="003300"/>
                </a:solidFill>
              </a:rPr>
              <a:t> يشفي الجراح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وينصف المغلوب</a:t>
            </a:r>
            <a:endParaRPr lang="ar-SA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85800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2- الرب يحامي عنى </a:t>
            </a:r>
          </a:p>
          <a:p>
            <a:pPr algn="ctr" rtl="1"/>
            <a:r>
              <a:rPr lang="ar-EG" sz="8000" b="1" dirty="0"/>
              <a:t>عني أبدا ما تخل </a:t>
            </a:r>
          </a:p>
          <a:p>
            <a:pPr algn="ctr" rtl="1"/>
            <a:r>
              <a:rPr lang="ar-EG" sz="8000" b="1" dirty="0"/>
              <a:t>بشخصه يعينني </a:t>
            </a:r>
          </a:p>
          <a:p>
            <a:pPr algn="ctr" rtl="1"/>
            <a:r>
              <a:rPr lang="ar-EG" sz="8000" b="1" dirty="0"/>
              <a:t>وفي شدتي يتجل</a:t>
            </a:r>
            <a:br>
              <a:rPr lang="ar-EG" sz="8000" b="1" dirty="0"/>
            </a:br>
            <a:endParaRPr lang="ar-SA" sz="8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76200" y="610136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جعل وجهي صوان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فعرفت أنى لا أخزى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وعلي صدره الحنان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أنعس فهو لا ينسى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ar-SA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62536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3 -الرب يحامي عني </a:t>
            </a:r>
          </a:p>
          <a:p>
            <a:pPr algn="ctr" rtl="1"/>
            <a:r>
              <a:rPr lang="ar-EG" sz="8000" b="1" dirty="0"/>
              <a:t>من إيه أفزع وأهاب </a:t>
            </a:r>
          </a:p>
          <a:p>
            <a:pPr algn="ctr" rtl="1"/>
            <a:r>
              <a:rPr lang="ar-EG" sz="8000" b="1" dirty="0"/>
              <a:t>يرفعني </a:t>
            </a:r>
            <a:r>
              <a:rPr lang="ar-EG" sz="8000" b="1" dirty="0" err="1"/>
              <a:t>ويطمني</a:t>
            </a:r>
            <a:r>
              <a:rPr lang="ar-EG" sz="8000" b="1" dirty="0"/>
              <a:t> </a:t>
            </a:r>
          </a:p>
          <a:p>
            <a:pPr algn="ctr" rtl="1"/>
            <a:r>
              <a:rPr lang="ar-EG" sz="8000" b="1" dirty="0"/>
              <a:t>لأهون الأسباب</a:t>
            </a:r>
            <a:br>
              <a:rPr lang="ar-EG" sz="8000" b="1" dirty="0"/>
            </a:br>
            <a:endParaRPr lang="ar-SA" sz="80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76200" y="609600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لا يدع عصا الأشرار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تمسنا بالسوء  </a:t>
            </a:r>
          </a:p>
          <a:p>
            <a:pPr algn="ctr" rtl="1"/>
            <a:r>
              <a:rPr lang="ar-EG" sz="8000" b="1" dirty="0" err="1">
                <a:solidFill>
                  <a:srgbClr val="003300"/>
                </a:solidFill>
              </a:rPr>
              <a:t>حتي</a:t>
            </a:r>
            <a:r>
              <a:rPr lang="ar-EG" sz="8000" b="1" dirty="0">
                <a:solidFill>
                  <a:srgbClr val="003300"/>
                </a:solidFill>
              </a:rPr>
              <a:t> إن هاجت البحار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يأمر بوقف النوء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ar-SA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62000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4- الرب يحامي عني </a:t>
            </a:r>
          </a:p>
          <a:p>
            <a:pPr algn="ctr" rtl="1"/>
            <a:r>
              <a:rPr lang="ar-EG" sz="8000" b="1" dirty="0"/>
              <a:t>في قوتي وفي ضعفي وينزع عاري مني </a:t>
            </a:r>
          </a:p>
          <a:p>
            <a:pPr algn="ctr" rtl="1"/>
            <a:r>
              <a:rPr lang="ar-EG" sz="8000" b="1" dirty="0"/>
              <a:t>ونعمته </a:t>
            </a:r>
            <a:r>
              <a:rPr lang="ar-EG" sz="8000" b="1" dirty="0" err="1"/>
              <a:t>بتكفي</a:t>
            </a:r>
            <a:br>
              <a:rPr lang="ar-EG" sz="8000" b="1" dirty="0"/>
            </a:br>
            <a:endParaRPr lang="ar-SA" sz="80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76200" y="457200"/>
            <a:ext cx="91440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يجرح </a:t>
            </a:r>
            <a:r>
              <a:rPr lang="ar-EG" sz="8000" b="1" dirty="0" err="1">
                <a:solidFill>
                  <a:srgbClr val="003300"/>
                </a:solidFill>
              </a:rPr>
              <a:t>ويعصب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ويداه تشفيان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وفي قلبي يسكب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بروحه </a:t>
            </a:r>
            <a:r>
              <a:rPr lang="ar-EG" sz="8000" b="1" dirty="0" err="1">
                <a:solidFill>
                  <a:srgbClr val="003300"/>
                </a:solidFill>
              </a:rPr>
              <a:t>إطمئنان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/>
            <a:br>
              <a:rPr lang="ar-EG" sz="8000" b="1" dirty="0">
                <a:solidFill>
                  <a:srgbClr val="003300"/>
                </a:solidFill>
              </a:rPr>
            </a:br>
            <a:endParaRPr lang="ar-SA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1221</TotalTime>
  <Words>113</Words>
  <Application>Microsoft Office PowerPoint</Application>
  <PresentationFormat>عرض على الشاشة (4:3)</PresentationFormat>
  <Paragraphs>34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126</cp:revision>
  <dcterms:created xsi:type="dcterms:W3CDTF">2021-12-07T14:30:00Z</dcterms:created>
  <dcterms:modified xsi:type="dcterms:W3CDTF">2023-12-27T12:57:08Z</dcterms:modified>
</cp:coreProperties>
</file>