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5" r:id="rId3"/>
    <p:sldId id="335" r:id="rId4"/>
    <p:sldId id="373" r:id="rId5"/>
    <p:sldId id="375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5" d="100"/>
          <a:sy n="65" d="100"/>
        </p:scale>
        <p:origin x="10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الرب يخطو بالجلال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381000"/>
            <a:ext cx="914400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7200" b="1" dirty="0"/>
              <a:t>(الرب يخطو بالجلال </a:t>
            </a:r>
          </a:p>
          <a:p>
            <a:pPr algn="ctr" rtl="1"/>
            <a:r>
              <a:rPr lang="ar-EG" sz="7200" b="1" dirty="0"/>
              <a:t>يقود موكب نصره</a:t>
            </a:r>
            <a:br>
              <a:rPr lang="ar-EG" sz="7200" b="1" dirty="0"/>
            </a:br>
            <a:r>
              <a:rPr lang="ar-EG" sz="7200" b="1" dirty="0"/>
              <a:t>عدل وحق وتواضع </a:t>
            </a:r>
          </a:p>
          <a:p>
            <a:pPr algn="ctr" rtl="1"/>
            <a:r>
              <a:rPr lang="ar-EG" sz="7200" b="1" dirty="0"/>
              <a:t>وجيشه من حوله)</a:t>
            </a:r>
            <a:r>
              <a:rPr lang="ar-EG" sz="6600" b="1" dirty="0"/>
              <a:t>2</a:t>
            </a:r>
            <a:endParaRPr lang="ar-EG" sz="7200" b="1" dirty="0"/>
          </a:p>
          <a:p>
            <a:pPr algn="ctr"/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463228"/>
            <a:ext cx="92202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(نحمدك يا ربنا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من أجل رحمتك)</a:t>
            </a:r>
            <a:r>
              <a:rPr lang="ar-EG" sz="6600" b="1" dirty="0">
                <a:solidFill>
                  <a:srgbClr val="003300"/>
                </a:solidFill>
              </a:rPr>
              <a:t>3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للأبد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7200" b="1" dirty="0"/>
              <a:t>( الرب سحق العدو </a:t>
            </a:r>
          </a:p>
          <a:p>
            <a:pPr algn="ctr" rtl="1"/>
            <a:r>
              <a:rPr lang="ar-EG" sz="7200" b="1" dirty="0"/>
              <a:t>أشهر </a:t>
            </a:r>
            <a:r>
              <a:rPr lang="ar-EG" sz="7200" b="1" dirty="0" err="1"/>
              <a:t>به</a:t>
            </a:r>
            <a:r>
              <a:rPr lang="ar-EG" sz="7200" b="1" dirty="0"/>
              <a:t> ظافراً</a:t>
            </a:r>
            <a:br>
              <a:rPr lang="ar-EG" sz="7200" b="1" dirty="0"/>
            </a:br>
            <a:r>
              <a:rPr lang="ar-EG" sz="7200" b="1" dirty="0"/>
              <a:t>أنهى شوكتك يا موت </a:t>
            </a:r>
          </a:p>
          <a:p>
            <a:pPr algn="ctr" rtl="1"/>
            <a:r>
              <a:rPr lang="ar-EG" sz="7200" b="1" dirty="0"/>
              <a:t>إذ قام من بين الأموات)</a:t>
            </a:r>
            <a:r>
              <a:rPr lang="ar-EG" sz="6000" b="1" dirty="0"/>
              <a:t>2</a:t>
            </a:r>
            <a:endParaRPr lang="ar-SA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463228"/>
            <a:ext cx="92202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(نحمدك يا ربنا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من أجل رحمتك)</a:t>
            </a:r>
            <a:r>
              <a:rPr lang="ar-EG" sz="6600" b="1" dirty="0">
                <a:solidFill>
                  <a:srgbClr val="003300"/>
                </a:solidFill>
              </a:rPr>
              <a:t>3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للأبد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974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62</Words>
  <Application>Microsoft Office PowerPoint</Application>
  <PresentationFormat>عرض على الشاشة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127</cp:revision>
  <dcterms:created xsi:type="dcterms:W3CDTF">2021-12-07T14:30:00Z</dcterms:created>
  <dcterms:modified xsi:type="dcterms:W3CDTF">2023-12-27T12:58:57Z</dcterms:modified>
</cp:coreProperties>
</file>