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75" r:id="rId2"/>
    <p:sldId id="325" r:id="rId3"/>
    <p:sldId id="335" r:id="rId4"/>
    <p:sldId id="373" r:id="rId5"/>
    <p:sldId id="375" r:id="rId6"/>
    <p:sldId id="295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97" autoAdjust="0"/>
    <p:restoredTop sz="94660"/>
  </p:normalViewPr>
  <p:slideViewPr>
    <p:cSldViewPr>
      <p:cViewPr>
        <p:scale>
          <a:sx n="68" d="100"/>
          <a:sy n="68" d="100"/>
        </p:scale>
        <p:origin x="-1188" y="-84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3/31/2022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533400"/>
            <a:ext cx="91440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ترنيمة</a:t>
            </a:r>
          </a:p>
          <a:p>
            <a:pPr algn="ctr">
              <a:lnSpc>
                <a:spcPct val="150000"/>
              </a:lnSpc>
            </a:pPr>
            <a:r>
              <a:rPr lang="ar-EG" sz="7200" b="1" dirty="0" smtClean="0"/>
              <a:t>الرب يرعاني فلا</a:t>
            </a:r>
            <a:endParaRPr lang="ar-EG" sz="7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6982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7200" b="1" dirty="0" smtClean="0"/>
              <a:t>1-</a:t>
            </a:r>
            <a:r>
              <a:rPr lang="ar-EG" sz="8000" b="1" dirty="0" smtClean="0"/>
              <a:t>الرب </a:t>
            </a:r>
            <a:r>
              <a:rPr lang="ar-EG" sz="8000" b="1" dirty="0" smtClean="0"/>
              <a:t>يرعاني فلا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يعوزني </a:t>
            </a:r>
            <a:r>
              <a:rPr lang="ar-EG" sz="8000" b="1" dirty="0" smtClean="0"/>
              <a:t>شيء هنا</a:t>
            </a:r>
            <a:br>
              <a:rPr lang="ar-EG" sz="8000" b="1" dirty="0" smtClean="0"/>
            </a:br>
            <a:r>
              <a:rPr lang="ar-EG" sz="8000" b="1" dirty="0" smtClean="0"/>
              <a:t>(وفي </a:t>
            </a:r>
            <a:r>
              <a:rPr lang="ar-EG" sz="8000" b="1" dirty="0" smtClean="0"/>
              <a:t>مراعي خضرة </a:t>
            </a:r>
            <a:endParaRPr lang="ar-EG" sz="8000" b="1" dirty="0" smtClean="0"/>
          </a:p>
          <a:p>
            <a:pPr algn="ctr" rtl="1"/>
            <a:r>
              <a:rPr lang="ar-EG" sz="8000" b="1" dirty="0" err="1" smtClean="0"/>
              <a:t>يربضني</a:t>
            </a:r>
            <a:r>
              <a:rPr lang="ar-EG" sz="8000" b="1" dirty="0" smtClean="0"/>
              <a:t> </a:t>
            </a:r>
            <a:r>
              <a:rPr lang="ar-EG" sz="8000" b="1" dirty="0" smtClean="0"/>
              <a:t>رب </a:t>
            </a:r>
            <a:r>
              <a:rPr lang="ar-EG" sz="8000" b="1" dirty="0" smtClean="0"/>
              <a:t>العلى)3</a:t>
            </a:r>
            <a:endParaRPr lang="ar-SA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533400"/>
            <a:ext cx="9220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2- يرد نفسي هادياً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قلبي </a:t>
            </a:r>
            <a:r>
              <a:rPr lang="ar-EG" sz="8000" b="1" dirty="0" smtClean="0"/>
              <a:t>إليه سبلا</a:t>
            </a:r>
            <a:br>
              <a:rPr lang="ar-EG" sz="8000" b="1" dirty="0" smtClean="0"/>
            </a:br>
            <a:r>
              <a:rPr lang="ar-EG" sz="8000" b="1" dirty="0" smtClean="0"/>
              <a:t>(وفي </a:t>
            </a:r>
            <a:r>
              <a:rPr lang="ar-EG" sz="8000" b="1" dirty="0" smtClean="0"/>
              <a:t>ظلال الموت </a:t>
            </a:r>
            <a:r>
              <a:rPr lang="ar-EG" sz="8000" b="1" dirty="0" smtClean="0"/>
              <a:t>إن </a:t>
            </a:r>
          </a:p>
          <a:p>
            <a:pPr algn="ctr" rtl="1"/>
            <a:r>
              <a:rPr lang="ar-EG" sz="8000" b="1" dirty="0" smtClean="0"/>
              <a:t>مشيت </a:t>
            </a:r>
            <a:r>
              <a:rPr lang="ar-EG" sz="8000" b="1" dirty="0" smtClean="0"/>
              <a:t>لا أخشى </a:t>
            </a:r>
            <a:r>
              <a:rPr lang="ar-EG" sz="8000" b="1" dirty="0" err="1" smtClean="0"/>
              <a:t>البلا</a:t>
            </a:r>
            <a:r>
              <a:rPr lang="ar-EG" sz="8000" b="1" dirty="0" smtClean="0"/>
              <a:t>)3</a:t>
            </a:r>
            <a:endParaRPr lang="ar-SA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774442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3- عصاه مع عكازه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هما </a:t>
            </a:r>
            <a:r>
              <a:rPr lang="ar-EG" sz="8000" b="1" dirty="0" smtClean="0"/>
              <a:t>يعزيانني</a:t>
            </a:r>
            <a:br>
              <a:rPr lang="ar-EG" sz="8000" b="1" dirty="0" smtClean="0"/>
            </a:br>
            <a:r>
              <a:rPr lang="ar-EG" sz="8000" b="1" dirty="0" smtClean="0"/>
              <a:t>(رحمته </a:t>
            </a:r>
            <a:r>
              <a:rPr lang="ar-EG" sz="8000" b="1" dirty="0" smtClean="0"/>
              <a:t>وخيره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للدهر يتبعانني)3</a:t>
            </a:r>
            <a:endParaRPr lang="ar-SA" sz="8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609600"/>
            <a:ext cx="92202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4- بالدهن رأسي قد </a:t>
            </a:r>
            <a:r>
              <a:rPr lang="ar-EG" sz="8000" b="1" dirty="0" err="1" smtClean="0"/>
              <a:t>طلى</a:t>
            </a:r>
            <a:r>
              <a:rPr lang="ar-EG" sz="8000" b="1" dirty="0" smtClean="0"/>
              <a:t> وقد سقاني مرويا</a:t>
            </a:r>
            <a:br>
              <a:rPr lang="ar-EG" sz="8000" b="1" dirty="0" smtClean="0"/>
            </a:br>
            <a:r>
              <a:rPr lang="ar-EG" sz="8000" b="1" dirty="0" smtClean="0"/>
              <a:t>(ومسكني </a:t>
            </a:r>
            <a:r>
              <a:rPr lang="ar-EG" sz="8000" b="1" dirty="0" smtClean="0"/>
              <a:t>في بيته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طول </a:t>
            </a:r>
            <a:r>
              <a:rPr lang="ar-EG" sz="8000" b="1" dirty="0" smtClean="0"/>
              <a:t>المدى </a:t>
            </a:r>
            <a:r>
              <a:rPr lang="ar-EG" sz="8000" b="1" dirty="0" smtClean="0"/>
              <a:t>محتميا)3</a:t>
            </a:r>
            <a:endParaRPr lang="ar-EG" sz="8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1225</TotalTime>
  <Words>31</Words>
  <Application>Microsoft Office PowerPoint</Application>
  <PresentationFormat>عرض على الشاشة (3:4)‏</PresentationFormat>
  <Paragraphs>13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125</cp:revision>
  <dcterms:created xsi:type="dcterms:W3CDTF">2021-12-07T14:30:00Z</dcterms:created>
  <dcterms:modified xsi:type="dcterms:W3CDTF">2022-03-31T11:07:30Z</dcterms:modified>
</cp:coreProperties>
</file>