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الرب يسوع في وسطنا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الرب يسوع في وسطنا </a:t>
            </a:r>
          </a:p>
          <a:p>
            <a:pPr algn="ctr" rtl="1"/>
            <a:r>
              <a:rPr lang="ar-EG" sz="8000" b="1" dirty="0"/>
              <a:t>اهتفوا بنصرته</a:t>
            </a:r>
            <a:br>
              <a:rPr lang="ar-EG" sz="8000" b="1" dirty="0"/>
            </a:br>
            <a:r>
              <a:rPr lang="ar-EG" sz="8000" b="1" dirty="0"/>
              <a:t>الرب يسوع في وسطنا </a:t>
            </a:r>
          </a:p>
          <a:p>
            <a:pPr algn="ctr" rtl="1"/>
            <a:r>
              <a:rPr lang="ar-EG" sz="8000" b="1" dirty="0"/>
              <a:t>ليحرر شعبه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50630"/>
            <a:ext cx="92202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حول نوحنا إلى رقص </a:t>
            </a:r>
          </a:p>
          <a:p>
            <a:pPr algn="ctr" rtl="1"/>
            <a:r>
              <a:rPr lang="ar-EG" sz="8000" b="1" dirty="0"/>
              <a:t>بدل حزننا بفرح</a:t>
            </a:r>
            <a:br>
              <a:rPr lang="ar-EG" sz="8000" b="1" dirty="0"/>
            </a:br>
            <a:r>
              <a:rPr lang="ar-EG" sz="8000" b="1" dirty="0"/>
              <a:t>وأضاء علينا بمجد </a:t>
            </a:r>
          </a:p>
          <a:p>
            <a:pPr algn="ctr" rtl="1"/>
            <a:r>
              <a:rPr lang="ar-EG" sz="8000" b="1" dirty="0"/>
              <a:t>لنصير نوراً للعالم</a:t>
            </a:r>
          </a:p>
          <a:p>
            <a:pPr algn="ctr"/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34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126</cp:revision>
  <dcterms:created xsi:type="dcterms:W3CDTF">2021-12-07T14:30:00Z</dcterms:created>
  <dcterms:modified xsi:type="dcterms:W3CDTF">2023-12-27T13:01:39Z</dcterms:modified>
</cp:coreProperties>
</file>