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5" r:id="rId3"/>
    <p:sldId id="335" r:id="rId4"/>
    <p:sldId id="339" r:id="rId5"/>
    <p:sldId id="337" r:id="rId6"/>
    <p:sldId id="340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1966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الرب يعبد في كل الأرض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يعبد في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كل الأرض يمجد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يعبد في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الكنيسة بره</a:t>
            </a:r>
            <a:endParaRPr lang="ar-SA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2112"/>
            <a:ext cx="9220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الرب حنان ورحيم </a:t>
            </a:r>
          </a:p>
          <a:p>
            <a:pPr algn="ctr" rtl="1"/>
            <a:r>
              <a:rPr lang="ar-EG" sz="8000" b="1" dirty="0"/>
              <a:t>الرب عادل مستقيم </a:t>
            </a:r>
          </a:p>
          <a:p>
            <a:pPr algn="ctr" rtl="1"/>
            <a:r>
              <a:rPr lang="ar-EG" sz="8000" b="1" dirty="0"/>
              <a:t>طويل الروح وحليم </a:t>
            </a:r>
          </a:p>
          <a:p>
            <a:pPr algn="ctr" rtl="1"/>
            <a:r>
              <a:rPr lang="ar-EG" sz="8000" b="1" dirty="0"/>
              <a:t>ملجأ للمحتمين</a:t>
            </a: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يعبد في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كل الأرض يمجد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يعبد في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الكنيسة بره</a:t>
            </a:r>
            <a:endParaRPr lang="ar-SA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0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6"/>
            <a:ext cx="9220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الرب يعين الساقطين</a:t>
            </a:r>
          </a:p>
          <a:p>
            <a:pPr algn="ctr" rtl="1"/>
            <a:r>
              <a:rPr lang="ar-EG" sz="8000" b="1" dirty="0"/>
              <a:t> يقوم كل المنحنين </a:t>
            </a:r>
          </a:p>
          <a:p>
            <a:pPr algn="ctr" rtl="1"/>
            <a:r>
              <a:rPr lang="ar-EG" sz="8000" b="1" dirty="0"/>
              <a:t>شديد القدرة معين </a:t>
            </a:r>
          </a:p>
          <a:p>
            <a:pPr algn="ctr" rtl="1"/>
            <a:r>
              <a:rPr lang="ar-EG" sz="8000" b="1" dirty="0"/>
              <a:t>يسمع للصارخين</a:t>
            </a: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يعبد في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كل الأرض يمجد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يعبد في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الكنيسة بره</a:t>
            </a:r>
            <a:endParaRPr lang="ar-SA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40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64</Words>
  <Application>Microsoft Office PowerPoint</Application>
  <PresentationFormat>عرض على الشاشة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127</cp:revision>
  <dcterms:created xsi:type="dcterms:W3CDTF">2021-12-07T14:30:00Z</dcterms:created>
  <dcterms:modified xsi:type="dcterms:W3CDTF">2023-12-27T13:04:14Z</dcterms:modified>
</cp:coreProperties>
</file>