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5" r:id="rId3"/>
    <p:sldId id="29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Times New Roman (Arabic)" pitchFamily="26" charset="-78"/>
              </a:rPr>
              <a:t>الرب يمشي بكل مجده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latin typeface="Times New Roman (Arabic)" pitchFamily="26" charset="-78"/>
              </a:rPr>
              <a:t> </a:t>
            </a:r>
            <a:r>
              <a:rPr lang="ar-EG" sz="6600" b="1" dirty="0">
                <a:latin typeface="Times New Roman (Arabic)" pitchFamily="26" charset="-78"/>
              </a:rPr>
              <a:t>(</a:t>
            </a:r>
            <a:r>
              <a:rPr lang="ar-SA" sz="6600" b="1" dirty="0">
                <a:latin typeface="Times New Roman (Arabic)" pitchFamily="26" charset="-78"/>
              </a:rPr>
              <a:t>الرب يمشي بكل مجده</a:t>
            </a:r>
            <a:endParaRPr lang="en-US" sz="6600" b="1" dirty="0">
              <a:latin typeface="Times New Roman (Arabic)" pitchFamily="26" charset="-78"/>
            </a:endParaRP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ونحن نمشي خلفه</a:t>
            </a:r>
            <a:r>
              <a:rPr lang="ar-EG" sz="6600" b="1" dirty="0">
                <a:latin typeface="Times New Roman (Arabic)" pitchFamily="26" charset="-78"/>
              </a:rPr>
              <a:t>)</a:t>
            </a:r>
            <a:r>
              <a:rPr lang="ar-SA" sz="5400" b="1" dirty="0">
                <a:latin typeface="Times New Roman (Arabic)" pitchFamily="26" charset="-78"/>
              </a:rPr>
              <a:t>2</a:t>
            </a:r>
            <a:endParaRPr lang="en-US" sz="6600" b="1" dirty="0">
              <a:latin typeface="Times New Roman (Arabic)" pitchFamily="26" charset="-78"/>
            </a:endParaRPr>
          </a:p>
          <a:p>
            <a:pPr algn="ctr"/>
            <a:r>
              <a:rPr lang="en-US" sz="6600" b="1" dirty="0">
                <a:latin typeface="Times New Roman (Arabic)" pitchFamily="26" charset="-78"/>
              </a:rPr>
              <a:t> </a:t>
            </a:r>
            <a:r>
              <a:rPr lang="ar-EG" sz="6600" b="1" dirty="0">
                <a:latin typeface="Times New Roman (Arabic)" pitchFamily="26" charset="-78"/>
              </a:rPr>
              <a:t>(</a:t>
            </a:r>
            <a:r>
              <a:rPr lang="ar-SA" sz="6600" b="1" dirty="0">
                <a:latin typeface="Times New Roman (Arabic)" pitchFamily="26" charset="-78"/>
              </a:rPr>
              <a:t>يسـوع مـلك حياتـي</a:t>
            </a:r>
            <a:endParaRPr lang="en-US" sz="6600" b="1" dirty="0">
              <a:latin typeface="Times New Roman (Arabic)" pitchFamily="26" charset="-78"/>
            </a:endParaRPr>
          </a:p>
          <a:p>
            <a:pPr algn="ctr"/>
            <a:r>
              <a:rPr lang="ar-SA" sz="6600" b="1" dirty="0">
                <a:latin typeface="Times New Roman (Arabic)" pitchFamily="26" charset="-78"/>
              </a:rPr>
              <a:t>يسوع رب الأرباب</a:t>
            </a:r>
            <a:r>
              <a:rPr lang="ar-EG" sz="6600" b="1" dirty="0">
                <a:latin typeface="Times New Roman (Arabic)" pitchFamily="26" charset="-78"/>
              </a:rPr>
              <a:t>)</a:t>
            </a:r>
            <a:r>
              <a:rPr lang="ar-SA" sz="5400" b="1" dirty="0">
                <a:latin typeface="Times New Roman (Arabic)" pitchFamily="26" charset="-78"/>
              </a:rPr>
              <a:t>2</a:t>
            </a:r>
            <a:endParaRPr lang="en-US" sz="5400" b="1" dirty="0">
              <a:latin typeface="Times New Roman (Arabic)" pitchFamily="26" charset="-78"/>
            </a:endParaRPr>
          </a:p>
          <a:p>
            <a:pPr algn="ctr"/>
            <a:r>
              <a:rPr lang="ar-SA" sz="6600" b="1" dirty="0" err="1">
                <a:latin typeface="Times New Roman (Arabic)" pitchFamily="26" charset="-78"/>
              </a:rPr>
              <a:t>هللويا</a:t>
            </a:r>
            <a:r>
              <a:rPr lang="ar-SA" sz="6600" b="1" dirty="0">
                <a:latin typeface="Times New Roman (Arabic)" pitchFamily="26" charset="-78"/>
              </a:rPr>
              <a:t> </a:t>
            </a:r>
            <a:r>
              <a:rPr lang="ar-SA" sz="6600" b="1" dirty="0" err="1">
                <a:latin typeface="Times New Roman (Arabic)" pitchFamily="26" charset="-78"/>
              </a:rPr>
              <a:t>هللويا</a:t>
            </a:r>
            <a:r>
              <a:rPr lang="ar-SA" sz="6600" b="1" dirty="0">
                <a:latin typeface="Times New Roman (Arabic)" pitchFamily="26" charset="-78"/>
              </a:rPr>
              <a:t> </a:t>
            </a:r>
            <a:r>
              <a:rPr lang="ar-SA" sz="6600" b="1" dirty="0" err="1">
                <a:latin typeface="Times New Roman (Arabic)" pitchFamily="26" charset="-78"/>
              </a:rPr>
              <a:t>هللويا</a:t>
            </a:r>
            <a:r>
              <a:rPr lang="ar-SA" sz="6600" b="1" dirty="0">
                <a:latin typeface="Times New Roman (Arabic)" pitchFamily="26" charset="-78"/>
              </a:rPr>
              <a:t> للملك</a:t>
            </a: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30</Words>
  <Application>Microsoft Office PowerPoint</Application>
  <PresentationFormat>عرض على الشاشة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126</cp:revision>
  <dcterms:created xsi:type="dcterms:W3CDTF">2021-12-07T14:30:00Z</dcterms:created>
  <dcterms:modified xsi:type="dcterms:W3CDTF">2023-12-27T13:05:24Z</dcterms:modified>
</cp:coreProperties>
</file>