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42" r:id="rId6"/>
    <p:sldId id="338" r:id="rId7"/>
    <p:sldId id="343" r:id="rId8"/>
    <p:sldId id="340" r:id="rId9"/>
    <p:sldId id="34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8166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latin typeface="Arial" charset="0"/>
              </a:rPr>
              <a:t>الروح والأفراح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1-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الروح والأفراح اتفقوا</a:t>
            </a:r>
            <a:endParaRPr lang="en-US" sz="7200" b="1" dirty="0"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 err="1">
                <a:latin typeface="Arial" charset="0"/>
              </a:rPr>
              <a:t>مافضلش</a:t>
            </a:r>
            <a:r>
              <a:rPr lang="ar-EG" sz="7200" b="1" dirty="0">
                <a:latin typeface="Arial" charset="0"/>
              </a:rPr>
              <a:t> كده حزين</a:t>
            </a:r>
            <a:endParaRPr lang="en-US" sz="7200" b="1" dirty="0"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جابوا </a:t>
            </a:r>
            <a:r>
              <a:rPr lang="ar-EG" sz="7200" b="1" dirty="0" err="1">
                <a:latin typeface="Arial" charset="0"/>
              </a:rPr>
              <a:t>التعزيات</a:t>
            </a:r>
            <a:r>
              <a:rPr lang="ar-EG" sz="7200" b="1" dirty="0">
                <a:latin typeface="Arial" charset="0"/>
              </a:rPr>
              <a:t> وجابوني </a:t>
            </a:r>
            <a:endParaRPr lang="en-US" sz="7200" b="1" dirty="0"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ما بين المؤمنين</a:t>
            </a:r>
            <a:endParaRPr lang="en-US" sz="7200" dirty="0">
              <a:latin typeface="Arial" charset="0"/>
              <a:cs typeface="AF_Unizah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 حرارة الصلوات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وجو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التسبيحات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روح الله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بيفيض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تاني</a:t>
            </a:r>
            <a:r>
              <a:rPr lang="en-US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فيَّ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بتمجيدات</a:t>
            </a:r>
            <a:endParaRPr lang="en-US" sz="6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2-</a:t>
            </a:r>
          </a:p>
          <a:p>
            <a:pPr algn="ctr" rtl="1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لما زارتني النعمة جاوبتها</a:t>
            </a:r>
          </a:p>
          <a:p>
            <a:pPr algn="ctr" rtl="1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على رنة الأعواد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latin typeface="Arial" pitchFamily="34" charset="0"/>
                <a:cs typeface="Arial" pitchFamily="34" charset="0"/>
              </a:rPr>
              <a:t>أنا من يوم ما عرفت مكانتي</a:t>
            </a:r>
            <a:r>
              <a:rPr lang="en-US" sz="72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latin typeface="Arial" pitchFamily="34" charset="0"/>
                <a:cs typeface="Arial" pitchFamily="34" charset="0"/>
              </a:rPr>
              <a:t>وعرفتني الأعياد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 حرارة الصلوات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وجو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التسبيحات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روح الله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بيفيض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تاني</a:t>
            </a:r>
            <a:r>
              <a:rPr lang="en-US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فيَّ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بتمجيدات</a:t>
            </a:r>
            <a:endParaRPr lang="en-US" sz="6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99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3-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قال لي أمرت بعزك يا ابني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وأنا قد الكلمات</a:t>
            </a:r>
            <a:endParaRPr lang="en-US" sz="7200" b="1" dirty="0"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وباركتك وجعلتك بركة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ورفعت اللعنات</a:t>
            </a:r>
            <a:endParaRPr lang="en-US" sz="7200" b="1" dirty="0">
              <a:latin typeface="Arial" charset="0"/>
              <a:cs typeface="AF_Unizah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 حرارة الصلوات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وجو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التسبيحات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روح الله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بيفيض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تاني</a:t>
            </a:r>
            <a:r>
              <a:rPr lang="en-US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فيَّ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بتمجيدات</a:t>
            </a:r>
            <a:endParaRPr lang="en-US" sz="6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9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Nyala" pitchFamily="2" charset="0"/>
              </a:rPr>
              <a:t>4-</a:t>
            </a:r>
          </a:p>
          <a:p>
            <a:pPr algn="ctr" rtl="1">
              <a:defRPr/>
            </a:pPr>
            <a:r>
              <a:rPr lang="ar-EG" sz="6600" b="1" dirty="0">
                <a:latin typeface="Nyala" pitchFamily="2" charset="0"/>
              </a:rPr>
              <a:t>ده الوقت المحسوب من عمري</a:t>
            </a:r>
            <a:r>
              <a:rPr lang="en-US" sz="6600" b="1" dirty="0">
                <a:latin typeface="Nyala" pitchFamily="2" charset="0"/>
              </a:rPr>
              <a:t> </a:t>
            </a:r>
          </a:p>
          <a:p>
            <a:pPr algn="ctr" rtl="1">
              <a:defRPr/>
            </a:pPr>
            <a:r>
              <a:rPr lang="ar-EG" sz="7200" b="1" dirty="0">
                <a:latin typeface="Nyala" pitchFamily="2" charset="0"/>
              </a:rPr>
              <a:t>روحي إليه </a:t>
            </a:r>
            <a:r>
              <a:rPr lang="ar-EG" sz="7200" b="1" dirty="0" err="1">
                <a:latin typeface="Nyala" pitchFamily="2" charset="0"/>
              </a:rPr>
              <a:t>بتهيم</a:t>
            </a:r>
            <a:endParaRPr lang="en-US" sz="7200" b="1" dirty="0">
              <a:latin typeface="Nyala" pitchFamily="2" charset="0"/>
            </a:endParaRP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نفسي بتشبع وأرفع نظري</a:t>
            </a:r>
          </a:p>
          <a:p>
            <a:pPr algn="ctr" rtl="1">
              <a:defRPr/>
            </a:pPr>
            <a:r>
              <a:rPr lang="ar-EG" sz="7200" b="1" dirty="0">
                <a:latin typeface="Arial" charset="0"/>
              </a:rPr>
              <a:t>إليه وأنا في الترنيم</a:t>
            </a:r>
            <a:endParaRPr lang="en-US" sz="6600" dirty="0">
              <a:latin typeface="Nyala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 حرارة الصلوات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وجو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التسبيحات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روح الله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بيفيض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تاني</a:t>
            </a:r>
            <a:r>
              <a:rPr lang="en-US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EG" sz="72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فيَّ </a:t>
            </a:r>
            <a:r>
              <a:rPr lang="ar-EG" sz="72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بتمجيدات</a:t>
            </a:r>
            <a:endParaRPr lang="en-US" sz="6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120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Nyala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126</cp:revision>
  <dcterms:created xsi:type="dcterms:W3CDTF">2021-12-07T14:30:00Z</dcterms:created>
  <dcterms:modified xsi:type="dcterms:W3CDTF">2023-12-27T13:14:47Z</dcterms:modified>
</cp:coreProperties>
</file>