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5" r:id="rId3"/>
    <p:sldId id="335" r:id="rId4"/>
    <p:sldId id="343" r:id="rId5"/>
    <p:sldId id="337" r:id="rId6"/>
    <p:sldId id="344" r:id="rId7"/>
    <p:sldId id="339" r:id="rId8"/>
    <p:sldId id="345" r:id="rId9"/>
    <p:sldId id="341" r:id="rId10"/>
    <p:sldId id="34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الساكن في سترك يتكل عليك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09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الساكن في سترك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يتكل عليك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عايش تحت ظلك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قلبه فرحان بيك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7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09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الساكن في سترك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يتكل عليك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عايش تحت ظلك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قلبه فرحان بيك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228600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SA" sz="7200" b="1" dirty="0"/>
              <a:t>لا شر ولا ضربه علية </a:t>
            </a:r>
            <a:endParaRPr lang="ar-EG" sz="7200" b="1" dirty="0"/>
          </a:p>
          <a:p>
            <a:pPr algn="ctr"/>
            <a:r>
              <a:rPr lang="ar-SA" sz="7200" b="1" dirty="0" err="1"/>
              <a:t>خيمتة</a:t>
            </a:r>
            <a:r>
              <a:rPr lang="ar-SA" sz="7200" b="1" dirty="0"/>
              <a:t> في أمان</a:t>
            </a:r>
            <a:endParaRPr lang="ar-EG" sz="7200" b="1" dirty="0"/>
          </a:p>
          <a:p>
            <a:pPr algn="ctr"/>
            <a:r>
              <a:rPr lang="ar-SA" sz="7200" b="1" dirty="0" err="1"/>
              <a:t>علشان</a:t>
            </a:r>
            <a:r>
              <a:rPr lang="ar-SA" sz="7200" b="1" dirty="0"/>
              <a:t> أنت الرب حامية </a:t>
            </a:r>
            <a:endParaRPr lang="ar-EG" sz="7200" b="1" dirty="0"/>
          </a:p>
          <a:p>
            <a:pPr algn="ctr"/>
            <a:r>
              <a:rPr lang="ar-SA" sz="7200" b="1" dirty="0"/>
              <a:t>مسكن ليه وضمان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09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الساكن في سترك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يتكل عليك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عايش تحت ظلك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قلبه فرحان بيك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251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224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  <a:endParaRPr lang="ar-EG" sz="7200" b="1" dirty="0"/>
          </a:p>
          <a:p>
            <a:pPr algn="ctr"/>
            <a:r>
              <a:rPr lang="ar-SA" sz="7200" b="1" dirty="0"/>
              <a:t>ع الأسد والصل يدوس </a:t>
            </a:r>
            <a:endParaRPr lang="ar-EG" sz="7200" b="1" dirty="0"/>
          </a:p>
          <a:p>
            <a:pPr algn="ctr"/>
            <a:r>
              <a:rPr lang="ar-SA" sz="7200" b="1" dirty="0"/>
              <a:t>شبل أو ثعبان</a:t>
            </a:r>
            <a:endParaRPr lang="ar-EG" sz="7200" b="1" dirty="0"/>
          </a:p>
          <a:p>
            <a:pPr algn="ctr"/>
            <a:r>
              <a:rPr lang="ar-EG" sz="7200" b="1" dirty="0"/>
              <a:t>أ</a:t>
            </a:r>
            <a:r>
              <a:rPr lang="ar-SA" sz="7200" b="1" dirty="0"/>
              <a:t>تعلق بيك يا قدوس </a:t>
            </a:r>
            <a:endParaRPr lang="ar-EG" sz="7200" b="1" dirty="0"/>
          </a:p>
          <a:p>
            <a:pPr algn="ctr"/>
            <a:r>
              <a:rPr lang="ar-SA" sz="7200" b="1" dirty="0"/>
              <a:t>غالب بال</a:t>
            </a:r>
            <a:r>
              <a:rPr lang="ar-EG" sz="7200" b="1" dirty="0"/>
              <a:t>إ</a:t>
            </a:r>
            <a:r>
              <a:rPr lang="ar-SA" sz="7200" b="1" dirty="0"/>
              <a:t>يمان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09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الساكن في سترك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يتكل عليك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عايش تحت ظلك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قلبه فرحان بيك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17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224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</a:p>
          <a:p>
            <a:pPr algn="ctr"/>
            <a:r>
              <a:rPr lang="ar-SA" sz="7200" b="1" dirty="0"/>
              <a:t>بتنجية وترفعه </a:t>
            </a:r>
            <a:endParaRPr lang="ar-EG" sz="7200" b="1" dirty="0"/>
          </a:p>
          <a:p>
            <a:pPr algn="ctr"/>
            <a:r>
              <a:rPr lang="ar-SA" sz="7200" b="1" dirty="0" err="1"/>
              <a:t>علشان</a:t>
            </a:r>
            <a:r>
              <a:rPr lang="ar-SA" sz="7200" b="1" dirty="0"/>
              <a:t> عارف الله</a:t>
            </a:r>
            <a:endParaRPr lang="ar-EG" sz="7200" b="1" dirty="0"/>
          </a:p>
          <a:p>
            <a:pPr algn="ctr"/>
            <a:r>
              <a:rPr lang="ar-SA" sz="7200" b="1" dirty="0" err="1"/>
              <a:t>وبيدعيك</a:t>
            </a:r>
            <a:r>
              <a:rPr lang="ar-SA" sz="7200" b="1" dirty="0"/>
              <a:t> </a:t>
            </a:r>
            <a:r>
              <a:rPr lang="ar-SA" sz="7200" b="1" dirty="0" err="1"/>
              <a:t>وبتسمعة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في الضيق </a:t>
            </a:r>
            <a:r>
              <a:rPr lang="ar-EG" sz="7200" b="1" dirty="0"/>
              <a:t>أ</a:t>
            </a:r>
            <a:r>
              <a:rPr lang="ar-SA" sz="7200" b="1" dirty="0"/>
              <a:t>نت </a:t>
            </a:r>
            <a:r>
              <a:rPr lang="ar-SA" sz="7200" b="1" dirty="0" err="1"/>
              <a:t>معاه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09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الساكن في سترك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يتكل عليك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عايش تحت ظلك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قلبه فرحان بيك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85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3462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4-</a:t>
            </a:r>
          </a:p>
          <a:p>
            <a:pPr algn="ctr"/>
            <a:r>
              <a:rPr lang="ar-SA" sz="7200" b="1" dirty="0" err="1"/>
              <a:t>تنقذة</a:t>
            </a:r>
            <a:r>
              <a:rPr lang="ar-SA" sz="7200" b="1" dirty="0"/>
              <a:t> وعينك علية </a:t>
            </a:r>
            <a:endParaRPr lang="ar-EG" sz="7200" b="1" dirty="0"/>
          </a:p>
          <a:p>
            <a:pPr algn="ctr"/>
            <a:r>
              <a:rPr lang="ar-SA" sz="7200" b="1" dirty="0"/>
              <a:t>تعلن فيه أمجادك</a:t>
            </a:r>
            <a:endParaRPr lang="ar-EG" sz="7200" b="1" dirty="0"/>
          </a:p>
          <a:p>
            <a:pPr algn="ctr"/>
            <a:r>
              <a:rPr lang="ar-SA" sz="7200" b="1" dirty="0"/>
              <a:t>من طول ال</a:t>
            </a:r>
            <a:r>
              <a:rPr lang="ar-EG" sz="7200" b="1"/>
              <a:t>أ</a:t>
            </a:r>
            <a:r>
              <a:rPr lang="ar-SA" sz="7200" b="1"/>
              <a:t>يام </a:t>
            </a:r>
            <a:r>
              <a:rPr lang="ar-SA" sz="7200" b="1" dirty="0" err="1"/>
              <a:t>تديه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 err="1"/>
              <a:t>وتوريه</a:t>
            </a:r>
            <a:r>
              <a:rPr lang="ar-SA" sz="7200" b="1" dirty="0"/>
              <a:t> خلاصك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132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130</cp:revision>
  <dcterms:created xsi:type="dcterms:W3CDTF">2021-12-07T14:30:00Z</dcterms:created>
  <dcterms:modified xsi:type="dcterms:W3CDTF">2023-12-27T13:19:29Z</dcterms:modified>
</cp:coreProperties>
</file>