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25" r:id="rId3"/>
    <p:sldId id="335" r:id="rId4"/>
    <p:sldId id="341" r:id="rId5"/>
    <p:sldId id="337" r:id="rId6"/>
    <p:sldId id="342" r:id="rId7"/>
    <p:sldId id="339" r:id="rId8"/>
    <p:sldId id="343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90" d="100"/>
          <a:sy n="90" d="100"/>
        </p:scale>
        <p:origin x="164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SA" sz="8000" b="1" dirty="0" err="1"/>
              <a:t>السما</a:t>
            </a:r>
            <a:r>
              <a:rPr lang="ar-SA" sz="8000" b="1" dirty="0"/>
              <a:t> تحدث بمجد الإله 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896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3300"/>
                </a:solidFill>
              </a:rPr>
              <a:t>السما</a:t>
            </a:r>
            <a:r>
              <a:rPr lang="ar-SA" sz="6600" b="1" dirty="0">
                <a:solidFill>
                  <a:srgbClr val="003300"/>
                </a:solidFill>
              </a:rPr>
              <a:t> تحدث بمجد الإله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والفلك يخبر بعمل يديه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كل </a:t>
            </a:r>
            <a:r>
              <a:rPr lang="ar-SA" sz="6600" b="1" dirty="0" err="1">
                <a:solidFill>
                  <a:srgbClr val="003300"/>
                </a:solidFill>
              </a:rPr>
              <a:t>ماأشوف</a:t>
            </a:r>
            <a:r>
              <a:rPr lang="ar-SA" sz="6600" b="1" dirty="0">
                <a:solidFill>
                  <a:srgbClr val="003300"/>
                </a:solidFill>
              </a:rPr>
              <a:t> حاجة عملتها </a:t>
            </a:r>
            <a:r>
              <a:rPr lang="ar-SA" sz="6600" b="1" dirty="0" err="1">
                <a:solidFill>
                  <a:srgbClr val="003300"/>
                </a:solidFill>
              </a:rPr>
              <a:t>إيديه</a:t>
            </a:r>
            <a:r>
              <a:rPr lang="ar-SA" sz="6600" b="1" dirty="0">
                <a:solidFill>
                  <a:srgbClr val="003300"/>
                </a:solidFill>
              </a:rPr>
              <a:t> لما </a:t>
            </a:r>
            <a:r>
              <a:rPr lang="ar-SA" sz="6600" b="1" dirty="0" err="1">
                <a:solidFill>
                  <a:srgbClr val="003300"/>
                </a:solidFill>
              </a:rPr>
              <a:t>أتامل</a:t>
            </a:r>
            <a:r>
              <a:rPr lang="ar-SA" sz="6600" b="1" dirty="0">
                <a:solidFill>
                  <a:srgbClr val="003300"/>
                </a:solidFill>
              </a:rPr>
              <a:t> فيها </a:t>
            </a:r>
            <a:r>
              <a:rPr lang="ar-SA" sz="6600" b="1" dirty="0" err="1">
                <a:solidFill>
                  <a:srgbClr val="003300"/>
                </a:solidFill>
              </a:rPr>
              <a:t>بتفكرني</a:t>
            </a:r>
            <a:r>
              <a:rPr lang="ar-SA" sz="6600" b="1" dirty="0">
                <a:solidFill>
                  <a:srgbClr val="003300"/>
                </a:solidFill>
              </a:rPr>
              <a:t> بيه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94228"/>
            <a:ext cx="92202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</a:t>
            </a:r>
          </a:p>
          <a:p>
            <a:pPr algn="ctr" rtl="1"/>
            <a:r>
              <a:rPr lang="ar-SA" sz="6400" b="1" dirty="0"/>
              <a:t>لما أشوف الصبح والطيور بتطير</a:t>
            </a:r>
          </a:p>
          <a:p>
            <a:pPr algn="ctr" rtl="1"/>
            <a:r>
              <a:rPr lang="ar-SA" sz="6600" b="1" dirty="0"/>
              <a:t>فرحانة بالحرية والخير الوفير</a:t>
            </a:r>
          </a:p>
          <a:p>
            <a:pPr algn="ctr" rtl="1"/>
            <a:r>
              <a:rPr lang="ar-SA" sz="6600" b="1" dirty="0"/>
              <a:t>أفتكر الخطية وسجنها المرير</a:t>
            </a:r>
          </a:p>
          <a:p>
            <a:pPr algn="ctr" rtl="1"/>
            <a:r>
              <a:rPr lang="ar-SA" sz="6600" b="1" dirty="0"/>
              <a:t> حطمه يسوع  وأعطان</a:t>
            </a:r>
            <a:r>
              <a:rPr lang="ar-EG" sz="6600" b="1" dirty="0"/>
              <a:t>ي</a:t>
            </a:r>
            <a:r>
              <a:rPr lang="ar-SA" sz="6600" b="1" dirty="0"/>
              <a:t> التحرير</a:t>
            </a:r>
          </a:p>
          <a:p>
            <a:pPr algn="ctr"/>
            <a:br>
              <a:rPr lang="ar-SA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896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3300"/>
                </a:solidFill>
              </a:rPr>
              <a:t>السما</a:t>
            </a:r>
            <a:r>
              <a:rPr lang="ar-SA" sz="6600" b="1" dirty="0">
                <a:solidFill>
                  <a:srgbClr val="003300"/>
                </a:solidFill>
              </a:rPr>
              <a:t> تحدث بمجد الإله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والفلك يخبر بعمل يديه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كل </a:t>
            </a:r>
            <a:r>
              <a:rPr lang="ar-SA" sz="6600" b="1" dirty="0" err="1">
                <a:solidFill>
                  <a:srgbClr val="003300"/>
                </a:solidFill>
              </a:rPr>
              <a:t>ماأشوف</a:t>
            </a:r>
            <a:r>
              <a:rPr lang="ar-SA" sz="6600" b="1" dirty="0">
                <a:solidFill>
                  <a:srgbClr val="003300"/>
                </a:solidFill>
              </a:rPr>
              <a:t> حاجة عملتها </a:t>
            </a:r>
            <a:r>
              <a:rPr lang="ar-SA" sz="6600" b="1" dirty="0" err="1">
                <a:solidFill>
                  <a:srgbClr val="003300"/>
                </a:solidFill>
              </a:rPr>
              <a:t>إيديه</a:t>
            </a:r>
            <a:r>
              <a:rPr lang="ar-SA" sz="6600" b="1" dirty="0">
                <a:solidFill>
                  <a:srgbClr val="003300"/>
                </a:solidFill>
              </a:rPr>
              <a:t> لما </a:t>
            </a:r>
            <a:r>
              <a:rPr lang="ar-SA" sz="6600" b="1" dirty="0" err="1">
                <a:solidFill>
                  <a:srgbClr val="003300"/>
                </a:solidFill>
              </a:rPr>
              <a:t>أتامل</a:t>
            </a:r>
            <a:r>
              <a:rPr lang="ar-SA" sz="6600" b="1" dirty="0">
                <a:solidFill>
                  <a:srgbClr val="003300"/>
                </a:solidFill>
              </a:rPr>
              <a:t> فيها </a:t>
            </a:r>
            <a:r>
              <a:rPr lang="ar-SA" sz="6600" b="1" dirty="0" err="1">
                <a:solidFill>
                  <a:srgbClr val="003300"/>
                </a:solidFill>
              </a:rPr>
              <a:t>بتفكرني</a:t>
            </a:r>
            <a:r>
              <a:rPr lang="ar-SA" sz="6600" b="1" dirty="0">
                <a:solidFill>
                  <a:srgbClr val="003300"/>
                </a:solidFill>
              </a:rPr>
              <a:t> بيه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8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20316"/>
            <a:ext cx="92202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200" b="1" dirty="0"/>
              <a:t>2-</a:t>
            </a:r>
          </a:p>
          <a:p>
            <a:pPr algn="ctr" rtl="1"/>
            <a:r>
              <a:rPr lang="ar-SA" sz="6200" b="1" dirty="0"/>
              <a:t>لما أشوف البحر والموج الخطير</a:t>
            </a:r>
          </a:p>
          <a:p>
            <a:pPr algn="ctr" rtl="1"/>
            <a:r>
              <a:rPr lang="ar-SA" sz="6200" b="1" dirty="0"/>
              <a:t> </a:t>
            </a:r>
            <a:r>
              <a:rPr lang="ar-SA" sz="6200" b="1" dirty="0" err="1"/>
              <a:t>بافتكر</a:t>
            </a:r>
            <a:r>
              <a:rPr lang="ar-SA" sz="6200" b="1" dirty="0"/>
              <a:t> يسوع خالق</a:t>
            </a:r>
            <a:r>
              <a:rPr lang="ar-EG" sz="6200" b="1" dirty="0"/>
              <a:t>ي</a:t>
            </a:r>
            <a:r>
              <a:rPr lang="ar-SA" sz="6200" b="1" dirty="0"/>
              <a:t> القدير</a:t>
            </a:r>
          </a:p>
          <a:p>
            <a:pPr algn="ctr" rtl="1"/>
            <a:r>
              <a:rPr lang="ar-SA" sz="6200" b="1" dirty="0"/>
              <a:t>الل</a:t>
            </a:r>
            <a:r>
              <a:rPr lang="ar-EG" sz="6200" b="1" dirty="0"/>
              <a:t>ي</a:t>
            </a:r>
            <a:r>
              <a:rPr lang="ar-SA" sz="6200" b="1" dirty="0"/>
              <a:t> هدَّى الموج وأمر الأسماك</a:t>
            </a:r>
          </a:p>
          <a:p>
            <a:pPr algn="ctr" rtl="1"/>
            <a:r>
              <a:rPr lang="ar-SA" sz="6200" b="1" dirty="0"/>
              <a:t>تدخل ف</a:t>
            </a:r>
            <a:r>
              <a:rPr lang="ar-EG" sz="6200" b="1" dirty="0"/>
              <a:t>ي</a:t>
            </a:r>
            <a:r>
              <a:rPr lang="ar-SA" sz="6200" b="1" dirty="0"/>
              <a:t> شباك بطرس الصياد</a:t>
            </a:r>
          </a:p>
          <a:p>
            <a:pPr algn="ctr"/>
            <a:br>
              <a:rPr lang="ar-SA" sz="6200" b="1" dirty="0"/>
            </a:br>
            <a:endParaRPr lang="en-US" sz="6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896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3300"/>
                </a:solidFill>
              </a:rPr>
              <a:t>السما</a:t>
            </a:r>
            <a:r>
              <a:rPr lang="ar-SA" sz="6600" b="1" dirty="0">
                <a:solidFill>
                  <a:srgbClr val="003300"/>
                </a:solidFill>
              </a:rPr>
              <a:t> تحدث بمجد الإله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والفلك يخبر بعمل يديه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كل </a:t>
            </a:r>
            <a:r>
              <a:rPr lang="ar-SA" sz="6600" b="1" dirty="0" err="1">
                <a:solidFill>
                  <a:srgbClr val="003300"/>
                </a:solidFill>
              </a:rPr>
              <a:t>ماأشوف</a:t>
            </a:r>
            <a:r>
              <a:rPr lang="ar-SA" sz="6600" b="1" dirty="0">
                <a:solidFill>
                  <a:srgbClr val="003300"/>
                </a:solidFill>
              </a:rPr>
              <a:t> حاجة عملتها </a:t>
            </a:r>
            <a:r>
              <a:rPr lang="ar-SA" sz="6600" b="1" dirty="0" err="1">
                <a:solidFill>
                  <a:srgbClr val="003300"/>
                </a:solidFill>
              </a:rPr>
              <a:t>إيديه</a:t>
            </a:r>
            <a:r>
              <a:rPr lang="ar-SA" sz="6600" b="1" dirty="0">
                <a:solidFill>
                  <a:srgbClr val="003300"/>
                </a:solidFill>
              </a:rPr>
              <a:t> لما </a:t>
            </a:r>
            <a:r>
              <a:rPr lang="ar-SA" sz="6600" b="1" dirty="0" err="1">
                <a:solidFill>
                  <a:srgbClr val="003300"/>
                </a:solidFill>
              </a:rPr>
              <a:t>أتامل</a:t>
            </a:r>
            <a:r>
              <a:rPr lang="ar-SA" sz="6600" b="1" dirty="0">
                <a:solidFill>
                  <a:srgbClr val="003300"/>
                </a:solidFill>
              </a:rPr>
              <a:t> فيها </a:t>
            </a:r>
            <a:r>
              <a:rPr lang="ar-SA" sz="6600" b="1" dirty="0" err="1">
                <a:solidFill>
                  <a:srgbClr val="003300"/>
                </a:solidFill>
              </a:rPr>
              <a:t>بتفكرني</a:t>
            </a:r>
            <a:r>
              <a:rPr lang="ar-SA" sz="6600" b="1" dirty="0">
                <a:solidFill>
                  <a:srgbClr val="003300"/>
                </a:solidFill>
              </a:rPr>
              <a:t> بيه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1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467916"/>
            <a:ext cx="92202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200" b="1" dirty="0"/>
              <a:t>3-</a:t>
            </a:r>
          </a:p>
          <a:p>
            <a:pPr algn="ctr" rtl="1"/>
            <a:r>
              <a:rPr lang="ar-SA" sz="6200" b="1" dirty="0" err="1"/>
              <a:t>بأفرح</a:t>
            </a:r>
            <a:r>
              <a:rPr lang="ar-SA" sz="6200" b="1" dirty="0"/>
              <a:t>  دايماً جداً باليوم المطير</a:t>
            </a:r>
          </a:p>
          <a:p>
            <a:pPr algn="ctr" rtl="1"/>
            <a:r>
              <a:rPr lang="ar-SA" sz="6200" b="1" dirty="0"/>
              <a:t> لما أشوف الغيم والسحب </a:t>
            </a:r>
            <a:r>
              <a:rPr lang="ar-SA" sz="6200" b="1" dirty="0" err="1"/>
              <a:t>الكتير</a:t>
            </a:r>
            <a:endParaRPr lang="ar-SA" sz="6200" b="1" dirty="0"/>
          </a:p>
          <a:p>
            <a:pPr algn="ctr" rtl="1"/>
            <a:r>
              <a:rPr lang="ar-SA" sz="6200" b="1" dirty="0" err="1"/>
              <a:t>علشان</a:t>
            </a:r>
            <a:r>
              <a:rPr lang="ar-SA" sz="6200" b="1" dirty="0"/>
              <a:t> بكرة عليها أنا راح </a:t>
            </a:r>
            <a:r>
              <a:rPr lang="ar-SA" sz="6200" b="1" dirty="0" err="1"/>
              <a:t>اطير</a:t>
            </a:r>
            <a:endParaRPr lang="ar-SA" sz="6200" b="1" dirty="0"/>
          </a:p>
          <a:p>
            <a:pPr algn="ctr" rtl="1"/>
            <a:r>
              <a:rPr lang="ar-SA" sz="6200" b="1" dirty="0"/>
              <a:t> وأروح  مع يسوع للبيت الكبير</a:t>
            </a:r>
          </a:p>
          <a:p>
            <a:pPr algn="ctr"/>
            <a:br>
              <a:rPr lang="ar-SA" sz="6200" b="1" dirty="0"/>
            </a:br>
            <a:endParaRPr lang="en-US" sz="6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896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3300"/>
                </a:solidFill>
              </a:rPr>
              <a:t>السما</a:t>
            </a:r>
            <a:r>
              <a:rPr lang="ar-SA" sz="6600" b="1" dirty="0">
                <a:solidFill>
                  <a:srgbClr val="003300"/>
                </a:solidFill>
              </a:rPr>
              <a:t> تحدث بمجد الإله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والفلك يخبر بعمل يديه</a:t>
            </a: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3300"/>
                </a:solidFill>
              </a:rPr>
              <a:t>كل </a:t>
            </a:r>
            <a:r>
              <a:rPr lang="ar-SA" sz="6600" b="1" dirty="0" err="1">
                <a:solidFill>
                  <a:srgbClr val="003300"/>
                </a:solidFill>
              </a:rPr>
              <a:t>ماأشوف</a:t>
            </a:r>
            <a:r>
              <a:rPr lang="ar-SA" sz="6600" b="1" dirty="0">
                <a:solidFill>
                  <a:srgbClr val="003300"/>
                </a:solidFill>
              </a:rPr>
              <a:t> حاجة عملتها </a:t>
            </a:r>
            <a:r>
              <a:rPr lang="ar-SA" sz="6600" b="1" dirty="0" err="1">
                <a:solidFill>
                  <a:srgbClr val="003300"/>
                </a:solidFill>
              </a:rPr>
              <a:t>إيديه</a:t>
            </a:r>
            <a:r>
              <a:rPr lang="ar-SA" sz="6600" b="1" dirty="0">
                <a:solidFill>
                  <a:srgbClr val="003300"/>
                </a:solidFill>
              </a:rPr>
              <a:t> لما </a:t>
            </a:r>
            <a:r>
              <a:rPr lang="ar-SA" sz="6600" b="1" dirty="0" err="1">
                <a:solidFill>
                  <a:srgbClr val="003300"/>
                </a:solidFill>
              </a:rPr>
              <a:t>أتامل</a:t>
            </a:r>
            <a:r>
              <a:rPr lang="ar-SA" sz="6600" b="1" dirty="0">
                <a:solidFill>
                  <a:srgbClr val="003300"/>
                </a:solidFill>
              </a:rPr>
              <a:t> فيها </a:t>
            </a:r>
            <a:r>
              <a:rPr lang="ar-SA" sz="6600" b="1" dirty="0" err="1">
                <a:solidFill>
                  <a:srgbClr val="003300"/>
                </a:solidFill>
              </a:rPr>
              <a:t>بتفكرني</a:t>
            </a:r>
            <a:r>
              <a:rPr lang="ar-SA" sz="6600" b="1" dirty="0">
                <a:solidFill>
                  <a:srgbClr val="003300"/>
                </a:solidFill>
              </a:rPr>
              <a:t> بيه</a:t>
            </a:r>
          </a:p>
          <a:p>
            <a:pPr algn="ctr">
              <a:lnSpc>
                <a:spcPct val="150000"/>
              </a:lnSpc>
            </a:pPr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2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152</Words>
  <Application>Microsoft Office PowerPoint</Application>
  <PresentationFormat>عرض على الشاشة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129</cp:revision>
  <dcterms:created xsi:type="dcterms:W3CDTF">2021-12-07T14:30:00Z</dcterms:created>
  <dcterms:modified xsi:type="dcterms:W3CDTF">2023-12-27T13:24:16Z</dcterms:modified>
</cp:coreProperties>
</file>